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11.jpeg>
</file>

<file path=ppt/media/image12.JP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2727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0977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040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847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6277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910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863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619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0001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571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0852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31DED-A372-4E4C-8676-6E535A05575D}" type="datetimeFigureOut">
              <a:rPr lang="en-GB" smtClean="0"/>
              <a:t>25/01/2022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72504F-BF35-4470-AF80-A3CC7E929D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49952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A29398BB-6F62-472B-88B2-8D942FEB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7">
            <a:extLst>
              <a:ext uri="{FF2B5EF4-FFF2-40B4-BE49-F238E27FC236}">
                <a16:creationId xmlns:a16="http://schemas.microsoft.com/office/drawing/2014/main" id="{4450A9B2-8DA9-4DCD-AB4A-1EEABC359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1913" y="636608"/>
            <a:ext cx="7251296" cy="5756464"/>
          </a:xfrm>
          <a:custGeom>
            <a:avLst/>
            <a:gdLst>
              <a:gd name="connsiteX0" fmla="*/ 3697237 w 7251296"/>
              <a:gd name="connsiteY0" fmla="*/ 2784045 h 5756464"/>
              <a:gd name="connsiteX1" fmla="*/ 5157717 w 7251296"/>
              <a:gd name="connsiteY1" fmla="*/ 2784045 h 5756464"/>
              <a:gd name="connsiteX2" fmla="*/ 5366357 w 7251296"/>
              <a:gd name="connsiteY2" fmla="*/ 2900022 h 5756464"/>
              <a:gd name="connsiteX3" fmla="*/ 6096596 w 7251296"/>
              <a:gd name="connsiteY3" fmla="*/ 4149984 h 5756464"/>
              <a:gd name="connsiteX4" fmla="*/ 6096596 w 7251296"/>
              <a:gd name="connsiteY4" fmla="*/ 4390527 h 5756464"/>
              <a:gd name="connsiteX5" fmla="*/ 5366357 w 7251296"/>
              <a:gd name="connsiteY5" fmla="*/ 5640489 h 5756464"/>
              <a:gd name="connsiteX6" fmla="*/ 5157717 w 7251296"/>
              <a:gd name="connsiteY6" fmla="*/ 5756464 h 5756464"/>
              <a:gd name="connsiteX7" fmla="*/ 3697237 w 7251296"/>
              <a:gd name="connsiteY7" fmla="*/ 5756464 h 5756464"/>
              <a:gd name="connsiteX8" fmla="*/ 3488597 w 7251296"/>
              <a:gd name="connsiteY8" fmla="*/ 5640489 h 5756464"/>
              <a:gd name="connsiteX9" fmla="*/ 2758358 w 7251296"/>
              <a:gd name="connsiteY9" fmla="*/ 4390527 h 5756464"/>
              <a:gd name="connsiteX10" fmla="*/ 2758358 w 7251296"/>
              <a:gd name="connsiteY10" fmla="*/ 4149984 h 5756464"/>
              <a:gd name="connsiteX11" fmla="*/ 3488597 w 7251296"/>
              <a:gd name="connsiteY11" fmla="*/ 2900022 h 5756464"/>
              <a:gd name="connsiteX12" fmla="*/ 3697237 w 7251296"/>
              <a:gd name="connsiteY12" fmla="*/ 2784045 h 5756464"/>
              <a:gd name="connsiteX13" fmla="*/ 1437823 w 7251296"/>
              <a:gd name="connsiteY13" fmla="*/ 281006 h 5756464"/>
              <a:gd name="connsiteX14" fmla="*/ 3556238 w 7251296"/>
              <a:gd name="connsiteY14" fmla="*/ 281006 h 5756464"/>
              <a:gd name="connsiteX15" fmla="*/ 3885668 w 7251296"/>
              <a:gd name="connsiteY15" fmla="*/ 472464 h 5756464"/>
              <a:gd name="connsiteX16" fmla="*/ 4942588 w 7251296"/>
              <a:gd name="connsiteY16" fmla="*/ 2300431 h 5756464"/>
              <a:gd name="connsiteX17" fmla="*/ 4981194 w 7251296"/>
              <a:gd name="connsiteY17" fmla="*/ 2583772 h 5756464"/>
              <a:gd name="connsiteX18" fmla="*/ 4958806 w 7251296"/>
              <a:gd name="connsiteY18" fmla="*/ 2636229 h 5756464"/>
              <a:gd name="connsiteX19" fmla="*/ 4944721 w 7251296"/>
              <a:gd name="connsiteY19" fmla="*/ 2636229 h 5756464"/>
              <a:gd name="connsiteX20" fmla="*/ 3624769 w 7251296"/>
              <a:gd name="connsiteY20" fmla="*/ 2636229 h 5756464"/>
              <a:gd name="connsiteX21" fmla="*/ 3395380 w 7251296"/>
              <a:gd name="connsiteY21" fmla="*/ 2763740 h 5756464"/>
              <a:gd name="connsiteX22" fmla="*/ 2592511 w 7251296"/>
              <a:gd name="connsiteY22" fmla="*/ 4138022 h 5756464"/>
              <a:gd name="connsiteX23" fmla="*/ 2592511 w 7251296"/>
              <a:gd name="connsiteY23" fmla="*/ 4402489 h 5756464"/>
              <a:gd name="connsiteX24" fmla="*/ 2735405 w 7251296"/>
              <a:gd name="connsiteY24" fmla="*/ 4647082 h 5756464"/>
              <a:gd name="connsiteX25" fmla="*/ 2762613 w 7251296"/>
              <a:gd name="connsiteY25" fmla="*/ 4693654 h 5756464"/>
              <a:gd name="connsiteX26" fmla="*/ 2648495 w 7251296"/>
              <a:gd name="connsiteY26" fmla="*/ 4693654 h 5756464"/>
              <a:gd name="connsiteX27" fmla="*/ 1437823 w 7251296"/>
              <a:gd name="connsiteY27" fmla="*/ 4693654 h 5756464"/>
              <a:gd name="connsiteX28" fmla="*/ 1112968 w 7251296"/>
              <a:gd name="connsiteY28" fmla="*/ 4502196 h 5756464"/>
              <a:gd name="connsiteX29" fmla="*/ 51474 w 7251296"/>
              <a:gd name="connsiteY29" fmla="*/ 2674230 h 5756464"/>
              <a:gd name="connsiteX30" fmla="*/ 51474 w 7251296"/>
              <a:gd name="connsiteY30" fmla="*/ 2300431 h 5756464"/>
              <a:gd name="connsiteX31" fmla="*/ 1112968 w 7251296"/>
              <a:gd name="connsiteY31" fmla="*/ 472464 h 5756464"/>
              <a:gd name="connsiteX32" fmla="*/ 1437823 w 7251296"/>
              <a:gd name="connsiteY32" fmla="*/ 281006 h 5756464"/>
              <a:gd name="connsiteX33" fmla="*/ 5288574 w 7251296"/>
              <a:gd name="connsiteY33" fmla="*/ 0 h 5756464"/>
              <a:gd name="connsiteX34" fmla="*/ 6470428 w 7251296"/>
              <a:gd name="connsiteY34" fmla="*/ 0 h 5756464"/>
              <a:gd name="connsiteX35" fmla="*/ 6639264 w 7251296"/>
              <a:gd name="connsiteY35" fmla="*/ 93851 h 5756464"/>
              <a:gd name="connsiteX36" fmla="*/ 7230191 w 7251296"/>
              <a:gd name="connsiteY36" fmla="*/ 1105350 h 5756464"/>
              <a:gd name="connsiteX37" fmla="*/ 7230191 w 7251296"/>
              <a:gd name="connsiteY37" fmla="*/ 1300002 h 5756464"/>
              <a:gd name="connsiteX38" fmla="*/ 6639264 w 7251296"/>
              <a:gd name="connsiteY38" fmla="*/ 2311500 h 5756464"/>
              <a:gd name="connsiteX39" fmla="*/ 6470428 w 7251296"/>
              <a:gd name="connsiteY39" fmla="*/ 2405350 h 5756464"/>
              <a:gd name="connsiteX40" fmla="*/ 5288574 w 7251296"/>
              <a:gd name="connsiteY40" fmla="*/ 2405350 h 5756464"/>
              <a:gd name="connsiteX41" fmla="*/ 5119738 w 7251296"/>
              <a:gd name="connsiteY41" fmla="*/ 2311500 h 5756464"/>
              <a:gd name="connsiteX42" fmla="*/ 4528812 w 7251296"/>
              <a:gd name="connsiteY42" fmla="*/ 1300002 h 5756464"/>
              <a:gd name="connsiteX43" fmla="*/ 4528812 w 7251296"/>
              <a:gd name="connsiteY43" fmla="*/ 1105350 h 5756464"/>
              <a:gd name="connsiteX44" fmla="*/ 5119738 w 7251296"/>
              <a:gd name="connsiteY44" fmla="*/ 93851 h 5756464"/>
              <a:gd name="connsiteX45" fmla="*/ 5288574 w 7251296"/>
              <a:gd name="connsiteY45" fmla="*/ 0 h 575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7251296" h="5756464">
                <a:moveTo>
                  <a:pt x="3697237" y="2784045"/>
                </a:moveTo>
                <a:cubicBezTo>
                  <a:pt x="5157717" y="2784045"/>
                  <a:pt x="5157717" y="2784045"/>
                  <a:pt x="5157717" y="2784045"/>
                </a:cubicBezTo>
                <a:cubicBezTo>
                  <a:pt x="5231610" y="2784045"/>
                  <a:pt x="5327237" y="2835591"/>
                  <a:pt x="5366357" y="2900022"/>
                </a:cubicBezTo>
                <a:cubicBezTo>
                  <a:pt x="6096596" y="4149984"/>
                  <a:pt x="6096596" y="4149984"/>
                  <a:pt x="6096596" y="4149984"/>
                </a:cubicBezTo>
                <a:cubicBezTo>
                  <a:pt x="6131370" y="4218711"/>
                  <a:pt x="6131370" y="4321800"/>
                  <a:pt x="6096596" y="4390527"/>
                </a:cubicBezTo>
                <a:cubicBezTo>
                  <a:pt x="5366357" y="5640489"/>
                  <a:pt x="5366357" y="5640489"/>
                  <a:pt x="5366357" y="5640489"/>
                </a:cubicBezTo>
                <a:cubicBezTo>
                  <a:pt x="5327237" y="5704920"/>
                  <a:pt x="5231610" y="5756464"/>
                  <a:pt x="5157717" y="5756464"/>
                </a:cubicBezTo>
                <a:lnTo>
                  <a:pt x="3697237" y="5756464"/>
                </a:lnTo>
                <a:cubicBezTo>
                  <a:pt x="3618997" y="5756464"/>
                  <a:pt x="3523371" y="5704920"/>
                  <a:pt x="3488597" y="5640489"/>
                </a:cubicBezTo>
                <a:cubicBezTo>
                  <a:pt x="2758358" y="4390527"/>
                  <a:pt x="2758358" y="4390527"/>
                  <a:pt x="2758358" y="4390527"/>
                </a:cubicBezTo>
                <a:cubicBezTo>
                  <a:pt x="2719237" y="4321800"/>
                  <a:pt x="2719237" y="4218711"/>
                  <a:pt x="2758358" y="4149984"/>
                </a:cubicBezTo>
                <a:cubicBezTo>
                  <a:pt x="3488597" y="2900022"/>
                  <a:pt x="3488597" y="2900022"/>
                  <a:pt x="3488597" y="2900022"/>
                </a:cubicBezTo>
                <a:cubicBezTo>
                  <a:pt x="3523371" y="2835591"/>
                  <a:pt x="3618997" y="2784045"/>
                  <a:pt x="3697237" y="2784045"/>
                </a:cubicBezTo>
                <a:close/>
                <a:moveTo>
                  <a:pt x="1437823" y="281006"/>
                </a:moveTo>
                <a:cubicBezTo>
                  <a:pt x="1437823" y="281006"/>
                  <a:pt x="1437823" y="281006"/>
                  <a:pt x="3556238" y="281006"/>
                </a:cubicBezTo>
                <a:cubicBezTo>
                  <a:pt x="3693500" y="281006"/>
                  <a:pt x="3817038" y="353942"/>
                  <a:pt x="3885668" y="472464"/>
                </a:cubicBezTo>
                <a:cubicBezTo>
                  <a:pt x="3885668" y="472464"/>
                  <a:pt x="3885668" y="472464"/>
                  <a:pt x="4942588" y="2300431"/>
                </a:cubicBezTo>
                <a:cubicBezTo>
                  <a:pt x="4994062" y="2385903"/>
                  <a:pt x="5006931" y="2489325"/>
                  <a:pt x="4981194" y="2583772"/>
                </a:cubicBezTo>
                <a:lnTo>
                  <a:pt x="4958806" y="2636229"/>
                </a:lnTo>
                <a:lnTo>
                  <a:pt x="4944721" y="2636229"/>
                </a:lnTo>
                <a:cubicBezTo>
                  <a:pt x="4722442" y="2636229"/>
                  <a:pt x="4327280" y="2636229"/>
                  <a:pt x="3624769" y="2636229"/>
                </a:cubicBezTo>
                <a:cubicBezTo>
                  <a:pt x="3538749" y="2636229"/>
                  <a:pt x="3433611" y="2692901"/>
                  <a:pt x="3395380" y="2763740"/>
                </a:cubicBezTo>
                <a:cubicBezTo>
                  <a:pt x="3395380" y="2763740"/>
                  <a:pt x="3395380" y="2763740"/>
                  <a:pt x="2592511" y="4138022"/>
                </a:cubicBezTo>
                <a:cubicBezTo>
                  <a:pt x="2549498" y="4213584"/>
                  <a:pt x="2549498" y="4326926"/>
                  <a:pt x="2592511" y="4402489"/>
                </a:cubicBezTo>
                <a:cubicBezTo>
                  <a:pt x="2592511" y="4402489"/>
                  <a:pt x="2592511" y="4402489"/>
                  <a:pt x="2735405" y="4647082"/>
                </a:cubicBezTo>
                <a:lnTo>
                  <a:pt x="2762613" y="4693654"/>
                </a:lnTo>
                <a:lnTo>
                  <a:pt x="2648495" y="4693654"/>
                </a:lnTo>
                <a:cubicBezTo>
                  <a:pt x="2352185" y="4693654"/>
                  <a:pt x="1959152" y="4693654"/>
                  <a:pt x="1437823" y="4693654"/>
                </a:cubicBezTo>
                <a:cubicBezTo>
                  <a:pt x="1305136" y="4693654"/>
                  <a:pt x="1177025" y="4620718"/>
                  <a:pt x="1112968" y="4502196"/>
                </a:cubicBezTo>
                <a:cubicBezTo>
                  <a:pt x="1112968" y="4502196"/>
                  <a:pt x="1112968" y="4502196"/>
                  <a:pt x="51474" y="2674230"/>
                </a:cubicBezTo>
                <a:cubicBezTo>
                  <a:pt x="-17158" y="2560267"/>
                  <a:pt x="-17158" y="2414394"/>
                  <a:pt x="51474" y="2300431"/>
                </a:cubicBezTo>
                <a:cubicBezTo>
                  <a:pt x="51474" y="2300431"/>
                  <a:pt x="51474" y="2300431"/>
                  <a:pt x="1112968" y="472464"/>
                </a:cubicBezTo>
                <a:cubicBezTo>
                  <a:pt x="1177025" y="353942"/>
                  <a:pt x="1305136" y="281006"/>
                  <a:pt x="1437823" y="281006"/>
                </a:cubicBezTo>
                <a:close/>
                <a:moveTo>
                  <a:pt x="5288574" y="0"/>
                </a:moveTo>
                <a:cubicBezTo>
                  <a:pt x="6470428" y="0"/>
                  <a:pt x="6470428" y="0"/>
                  <a:pt x="6470428" y="0"/>
                </a:cubicBezTo>
                <a:cubicBezTo>
                  <a:pt x="6530224" y="0"/>
                  <a:pt x="6607608" y="41712"/>
                  <a:pt x="6639264" y="93851"/>
                </a:cubicBezTo>
                <a:cubicBezTo>
                  <a:pt x="7230191" y="1105350"/>
                  <a:pt x="7230191" y="1105350"/>
                  <a:pt x="7230191" y="1105350"/>
                </a:cubicBezTo>
                <a:cubicBezTo>
                  <a:pt x="7258331" y="1160965"/>
                  <a:pt x="7258331" y="1244387"/>
                  <a:pt x="7230191" y="1300002"/>
                </a:cubicBezTo>
                <a:cubicBezTo>
                  <a:pt x="6639264" y="2311500"/>
                  <a:pt x="6639264" y="2311500"/>
                  <a:pt x="6639264" y="2311500"/>
                </a:cubicBezTo>
                <a:cubicBezTo>
                  <a:pt x="6607608" y="2363640"/>
                  <a:pt x="6530224" y="2405350"/>
                  <a:pt x="6470428" y="2405350"/>
                </a:cubicBezTo>
                <a:lnTo>
                  <a:pt x="5288574" y="2405350"/>
                </a:lnTo>
                <a:cubicBezTo>
                  <a:pt x="5225261" y="2405350"/>
                  <a:pt x="5147878" y="2363640"/>
                  <a:pt x="5119738" y="2311500"/>
                </a:cubicBezTo>
                <a:cubicBezTo>
                  <a:pt x="4528812" y="1300002"/>
                  <a:pt x="4528812" y="1300002"/>
                  <a:pt x="4528812" y="1300002"/>
                </a:cubicBezTo>
                <a:cubicBezTo>
                  <a:pt x="4497154" y="1244387"/>
                  <a:pt x="4497154" y="1160965"/>
                  <a:pt x="4528812" y="1105350"/>
                </a:cubicBezTo>
                <a:cubicBezTo>
                  <a:pt x="5119738" y="93851"/>
                  <a:pt x="5119738" y="93851"/>
                  <a:pt x="5119738" y="93851"/>
                </a:cubicBezTo>
                <a:cubicBezTo>
                  <a:pt x="5147878" y="41712"/>
                  <a:pt x="5225261" y="0"/>
                  <a:pt x="5288574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5914A7-2F83-46D9-9945-11D6C20A81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0806" y="1322356"/>
            <a:ext cx="4273596" cy="3290284"/>
          </a:xfrm>
        </p:spPr>
        <p:txBody>
          <a:bodyPr anchor="b">
            <a:normAutofit/>
          </a:bodyPr>
          <a:lstStyle/>
          <a:p>
            <a:pPr algn="l"/>
            <a:r>
              <a:rPr lang="en-GB" sz="5400" dirty="0"/>
              <a:t>The role of archaeology on the Dying to Talk project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2A1735-F75F-4E9C-BA93-FAA2127F71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0806" y="4777451"/>
            <a:ext cx="4273596" cy="1237867"/>
          </a:xfrm>
        </p:spPr>
        <p:txBody>
          <a:bodyPr anchor="t">
            <a:normAutofit/>
          </a:bodyPr>
          <a:lstStyle/>
          <a:p>
            <a:pPr algn="l"/>
            <a:r>
              <a:rPr lang="en-GB" sz="2800" dirty="0"/>
              <a:t>Aoife Sutton</a:t>
            </a:r>
          </a:p>
        </p:txBody>
      </p:sp>
      <p:pic>
        <p:nvPicPr>
          <p:cNvPr id="4" name="Picture 3" descr="A black rectangular object with white text&#10;&#10;Description automatically generated with low confidence">
            <a:extLst>
              <a:ext uri="{FF2B5EF4-FFF2-40B4-BE49-F238E27FC236}">
                <a16:creationId xmlns:a16="http://schemas.microsoft.com/office/drawing/2014/main" id="{56672DC0-E5B3-4D47-8933-AD685216E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133" y="2069664"/>
            <a:ext cx="2253441" cy="1543607"/>
          </a:xfrm>
          <a:prstGeom prst="rect">
            <a:avLst/>
          </a:prstGeom>
        </p:spPr>
      </p:pic>
      <p:pic>
        <p:nvPicPr>
          <p:cNvPr id="7" name="Picture 6" descr="logo-internal-homepage">
            <a:extLst>
              <a:ext uri="{FF2B5EF4-FFF2-40B4-BE49-F238E27FC236}">
                <a16:creationId xmlns:a16="http://schemas.microsoft.com/office/drawing/2014/main" id="{D1A29083-E663-4DFB-8954-D1DF50DECA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94192" y="1619207"/>
            <a:ext cx="1751804" cy="440151"/>
          </a:xfrm>
          <a:prstGeom prst="rect">
            <a:avLst/>
          </a:prstGeom>
          <a:noFill/>
        </p:spPr>
      </p:pic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6E234CEC-DFEC-4216-88DB-CB38B062D3A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186" b="20211"/>
          <a:stretch/>
        </p:blipFill>
        <p:spPr bwMode="auto">
          <a:xfrm>
            <a:off x="3781845" y="4294775"/>
            <a:ext cx="2071829" cy="1224174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2803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302DF-2F36-4696-834F-35CF10B55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GB" sz="5400" dirty="0"/>
              <a:t>Sources of interest:</a:t>
            </a:r>
            <a:br>
              <a:rPr lang="en-GB" sz="5400" dirty="0"/>
            </a:br>
            <a:r>
              <a:rPr lang="en-GB" sz="5400" dirty="0"/>
              <a:t>Archaeology 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D4139-C274-462A-A5E0-6D2D6CD3A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US" sz="2400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Büster</a:t>
            </a:r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L.S., Croucher, K.T., </a:t>
            </a:r>
            <a:r>
              <a:rPr lang="en-US" sz="2400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Dayes</a:t>
            </a:r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J.E., Green, L.I. and Faull, C., 2018. From plastered skulls to palliative care: what the past can teach us about dealing with death.</a:t>
            </a:r>
          </a:p>
          <a:p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Croucher, K., 2018. Keeping the dead close: grief and bereavement in the treatment of skulls from the Neolithic Middle East. </a:t>
            </a:r>
            <a:r>
              <a:rPr lang="en-US" sz="2400" b="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Mortality</a:t>
            </a:r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US" sz="2400" b="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23</a:t>
            </a:r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(2), pp.103-120.</a:t>
            </a:r>
          </a:p>
          <a:p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Croucher, K., </a:t>
            </a:r>
            <a:r>
              <a:rPr lang="en-US" sz="2400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Büster</a:t>
            </a:r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L., </a:t>
            </a:r>
            <a:r>
              <a:rPr lang="en-US" sz="2400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Dayes</a:t>
            </a:r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J., Green, L., Raynsford, J., Comerford Boyes, L. and Faull, C., 2020. Archaeology and contemporary death: Using the past to provoke, challenge and engage. </a:t>
            </a:r>
            <a:r>
              <a:rPr lang="en-US" sz="2400" b="0" i="1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PLoS</a:t>
            </a:r>
            <a:r>
              <a:rPr lang="en-US" sz="2400" b="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One</a:t>
            </a:r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US" sz="2400" b="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15</a:t>
            </a:r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(12), p.e0244058.</a:t>
            </a:r>
          </a:p>
          <a:p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4096368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7">
            <a:extLst>
              <a:ext uri="{FF2B5EF4-FFF2-40B4-BE49-F238E27FC236}">
                <a16:creationId xmlns:a16="http://schemas.microsoft.com/office/drawing/2014/main" id="{75AEBDD3-B56F-481F-B681-E422663D2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482342"/>
          </a:xfrm>
          <a:custGeom>
            <a:avLst/>
            <a:gdLst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467374 w 12192000"/>
              <a:gd name="connsiteY53" fmla="*/ 1959575 h 3482342"/>
              <a:gd name="connsiteX54" fmla="*/ 8447067 w 12192000"/>
              <a:gd name="connsiteY54" fmla="*/ 1949706 h 3482342"/>
              <a:gd name="connsiteX55" fmla="*/ 8426060 w 12192000"/>
              <a:gd name="connsiteY55" fmla="*/ 1947126 h 3482342"/>
              <a:gd name="connsiteX56" fmla="*/ 8424042 w 12192000"/>
              <a:gd name="connsiteY56" fmla="*/ 1949367 h 3482342"/>
              <a:gd name="connsiteX57" fmla="*/ 8401276 w 12192000"/>
              <a:gd name="connsiteY57" fmla="*/ 1953968 h 3482342"/>
              <a:gd name="connsiteX58" fmla="*/ 8294129 w 12192000"/>
              <a:gd name="connsiteY58" fmla="*/ 1958387 h 3482342"/>
              <a:gd name="connsiteX59" fmla="*/ 8293892 w 12192000"/>
              <a:gd name="connsiteY59" fmla="*/ 1960370 h 3482342"/>
              <a:gd name="connsiteX60" fmla="*/ 8288078 w 12192000"/>
              <a:gd name="connsiteY60" fmla="*/ 1965222 h 3482342"/>
              <a:gd name="connsiteX61" fmla="*/ 8248914 w 12192000"/>
              <a:gd name="connsiteY61" fmla="*/ 1954175 h 3482342"/>
              <a:gd name="connsiteX62" fmla="*/ 8132104 w 12192000"/>
              <a:gd name="connsiteY62" fmla="*/ 1895727 h 3482342"/>
              <a:gd name="connsiteX63" fmla="*/ 7918078 w 12192000"/>
              <a:gd name="connsiteY63" fmla="*/ 1862668 h 3482342"/>
              <a:gd name="connsiteX64" fmla="*/ 7817899 w 12192000"/>
              <a:gd name="connsiteY64" fmla="*/ 1862176 h 3482342"/>
              <a:gd name="connsiteX65" fmla="*/ 7768994 w 12192000"/>
              <a:gd name="connsiteY65" fmla="*/ 1855721 h 3482342"/>
              <a:gd name="connsiteX66" fmla="*/ 7618027 w 12192000"/>
              <a:gd name="connsiteY66" fmla="*/ 1830959 h 3482342"/>
              <a:gd name="connsiteX67" fmla="*/ 7449425 w 12192000"/>
              <a:gd name="connsiteY67" fmla="*/ 1810910 h 3482342"/>
              <a:gd name="connsiteX68" fmla="*/ 7342915 w 12192000"/>
              <a:gd name="connsiteY68" fmla="*/ 1819827 h 3482342"/>
              <a:gd name="connsiteX69" fmla="*/ 7255191 w 12192000"/>
              <a:gd name="connsiteY69" fmla="*/ 1834354 h 3482342"/>
              <a:gd name="connsiteX70" fmla="*/ 7131205 w 12192000"/>
              <a:gd name="connsiteY70" fmla="*/ 1845557 h 3482342"/>
              <a:gd name="connsiteX71" fmla="*/ 6917124 w 12192000"/>
              <a:gd name="connsiteY71" fmla="*/ 1837109 h 3482342"/>
              <a:gd name="connsiteX72" fmla="*/ 6837145 w 12192000"/>
              <a:gd name="connsiteY72" fmla="*/ 1870724 h 3482342"/>
              <a:gd name="connsiteX73" fmla="*/ 6753991 w 12192000"/>
              <a:gd name="connsiteY73" fmla="*/ 1860969 h 3482342"/>
              <a:gd name="connsiteX74" fmla="*/ 6727754 w 12192000"/>
              <a:gd name="connsiteY74" fmla="*/ 1882372 h 3482342"/>
              <a:gd name="connsiteX75" fmla="*/ 6723371 w 12192000"/>
              <a:gd name="connsiteY75" fmla="*/ 1886494 h 3482342"/>
              <a:gd name="connsiteX76" fmla="*/ 6702779 w 12192000"/>
              <a:gd name="connsiteY76" fmla="*/ 1893601 h 3482342"/>
              <a:gd name="connsiteX77" fmla="*/ 6700779 w 12192000"/>
              <a:gd name="connsiteY77" fmla="*/ 1907344 h 3482342"/>
              <a:gd name="connsiteX78" fmla="*/ 6672513 w 12192000"/>
              <a:gd name="connsiteY78" fmla="*/ 1926452 h 3482342"/>
              <a:gd name="connsiteX79" fmla="*/ 6633549 w 12192000"/>
              <a:gd name="connsiteY79" fmla="*/ 1936255 h 3482342"/>
              <a:gd name="connsiteX80" fmla="*/ 6444344 w 12192000"/>
              <a:gd name="connsiteY80" fmla="*/ 1969663 h 3482342"/>
              <a:gd name="connsiteX81" fmla="*/ 6333446 w 12192000"/>
              <a:gd name="connsiteY81" fmla="*/ 1997163 h 3482342"/>
              <a:gd name="connsiteX82" fmla="*/ 6294933 w 12192000"/>
              <a:gd name="connsiteY82" fmla="*/ 2019412 h 3482342"/>
              <a:gd name="connsiteX83" fmla="*/ 6238719 w 12192000"/>
              <a:gd name="connsiteY83" fmla="*/ 2042547 h 3482342"/>
              <a:gd name="connsiteX84" fmla="*/ 6142310 w 12192000"/>
              <a:gd name="connsiteY84" fmla="*/ 2092510 h 3482342"/>
              <a:gd name="connsiteX85" fmla="*/ 6007916 w 12192000"/>
              <a:gd name="connsiteY85" fmla="*/ 2143752 h 3482342"/>
              <a:gd name="connsiteX86" fmla="*/ 5894610 w 12192000"/>
              <a:gd name="connsiteY86" fmla="*/ 2130684 h 3482342"/>
              <a:gd name="connsiteX87" fmla="*/ 5817682 w 12192000"/>
              <a:gd name="connsiteY87" fmla="*/ 2157358 h 3482342"/>
              <a:gd name="connsiteX88" fmla="*/ 5591469 w 12192000"/>
              <a:gd name="connsiteY88" fmla="*/ 2178389 h 3482342"/>
              <a:gd name="connsiteX89" fmla="*/ 5414282 w 12192000"/>
              <a:gd name="connsiteY89" fmla="*/ 2183070 h 3482342"/>
              <a:gd name="connsiteX90" fmla="*/ 5368369 w 12192000"/>
              <a:gd name="connsiteY90" fmla="*/ 2204272 h 3482342"/>
              <a:gd name="connsiteX91" fmla="*/ 5291263 w 12192000"/>
              <a:gd name="connsiteY91" fmla="*/ 2239182 h 3482342"/>
              <a:gd name="connsiteX92" fmla="*/ 5240857 w 12192000"/>
              <a:gd name="connsiteY92" fmla="*/ 2289444 h 3482342"/>
              <a:gd name="connsiteX93" fmla="*/ 5173523 w 12192000"/>
              <a:gd name="connsiteY93" fmla="*/ 2309057 h 3482342"/>
              <a:gd name="connsiteX94" fmla="*/ 5148543 w 12192000"/>
              <a:gd name="connsiteY94" fmla="*/ 2282356 h 3482342"/>
              <a:gd name="connsiteX95" fmla="*/ 5079548 w 12192000"/>
              <a:gd name="connsiteY95" fmla="*/ 2313485 h 3482342"/>
              <a:gd name="connsiteX96" fmla="*/ 4975908 w 12192000"/>
              <a:gd name="connsiteY96" fmla="*/ 2364128 h 3482342"/>
              <a:gd name="connsiteX97" fmla="*/ 4913723 w 12192000"/>
              <a:gd name="connsiteY97" fmla="*/ 2385265 h 3482342"/>
              <a:gd name="connsiteX98" fmla="*/ 4746485 w 12192000"/>
              <a:gd name="connsiteY98" fmla="*/ 2451769 h 3482342"/>
              <a:gd name="connsiteX99" fmla="*/ 4681588 w 12192000"/>
              <a:gd name="connsiteY99" fmla="*/ 2467494 h 3482342"/>
              <a:gd name="connsiteX100" fmla="*/ 1783655 w 12192000"/>
              <a:gd name="connsiteY100" fmla="*/ 3163860 h 3482342"/>
              <a:gd name="connsiteX101" fmla="*/ 1325955 w 12192000"/>
              <a:gd name="connsiteY101" fmla="*/ 3176692 h 3482342"/>
              <a:gd name="connsiteX102" fmla="*/ 1190384 w 12192000"/>
              <a:gd name="connsiteY102" fmla="*/ 3203504 h 3482342"/>
              <a:gd name="connsiteX103" fmla="*/ 1094537 w 12192000"/>
              <a:gd name="connsiteY103" fmla="*/ 3229469 h 3482342"/>
              <a:gd name="connsiteX104" fmla="*/ 779276 w 12192000"/>
              <a:gd name="connsiteY104" fmla="*/ 3327290 h 3482342"/>
              <a:gd name="connsiteX105" fmla="*/ 600378 w 12192000"/>
              <a:gd name="connsiteY105" fmla="*/ 3335250 h 3482342"/>
              <a:gd name="connsiteX106" fmla="*/ 493457 w 12192000"/>
              <a:gd name="connsiteY106" fmla="*/ 3365044 h 3482342"/>
              <a:gd name="connsiteX107" fmla="*/ 349402 w 12192000"/>
              <a:gd name="connsiteY107" fmla="*/ 3380897 h 3482342"/>
              <a:gd name="connsiteX108" fmla="*/ 192183 w 12192000"/>
              <a:gd name="connsiteY108" fmla="*/ 3460075 h 3482342"/>
              <a:gd name="connsiteX109" fmla="*/ 46713 w 12192000"/>
              <a:gd name="connsiteY109" fmla="*/ 3462986 h 3482342"/>
              <a:gd name="connsiteX110" fmla="*/ 2765 w 12192000"/>
              <a:gd name="connsiteY110" fmla="*/ 3480770 h 3482342"/>
              <a:gd name="connsiteX111" fmla="*/ 0 w 12192000"/>
              <a:gd name="connsiteY111" fmla="*/ 3482342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47067 w 12192000"/>
              <a:gd name="connsiteY54" fmla="*/ 1949706 h 3482342"/>
              <a:gd name="connsiteX55" fmla="*/ 8426060 w 12192000"/>
              <a:gd name="connsiteY55" fmla="*/ 1947126 h 3482342"/>
              <a:gd name="connsiteX56" fmla="*/ 8424042 w 12192000"/>
              <a:gd name="connsiteY56" fmla="*/ 1949367 h 3482342"/>
              <a:gd name="connsiteX57" fmla="*/ 8401276 w 12192000"/>
              <a:gd name="connsiteY57" fmla="*/ 1953968 h 3482342"/>
              <a:gd name="connsiteX58" fmla="*/ 8294129 w 12192000"/>
              <a:gd name="connsiteY58" fmla="*/ 1958387 h 3482342"/>
              <a:gd name="connsiteX59" fmla="*/ 8293892 w 12192000"/>
              <a:gd name="connsiteY59" fmla="*/ 1960370 h 3482342"/>
              <a:gd name="connsiteX60" fmla="*/ 8288078 w 12192000"/>
              <a:gd name="connsiteY60" fmla="*/ 1965222 h 3482342"/>
              <a:gd name="connsiteX61" fmla="*/ 8248914 w 12192000"/>
              <a:gd name="connsiteY61" fmla="*/ 1954175 h 3482342"/>
              <a:gd name="connsiteX62" fmla="*/ 8132104 w 12192000"/>
              <a:gd name="connsiteY62" fmla="*/ 1895727 h 3482342"/>
              <a:gd name="connsiteX63" fmla="*/ 7918078 w 12192000"/>
              <a:gd name="connsiteY63" fmla="*/ 1862668 h 3482342"/>
              <a:gd name="connsiteX64" fmla="*/ 7817899 w 12192000"/>
              <a:gd name="connsiteY64" fmla="*/ 1862176 h 3482342"/>
              <a:gd name="connsiteX65" fmla="*/ 7768994 w 12192000"/>
              <a:gd name="connsiteY65" fmla="*/ 1855721 h 3482342"/>
              <a:gd name="connsiteX66" fmla="*/ 7618027 w 12192000"/>
              <a:gd name="connsiteY66" fmla="*/ 1830959 h 3482342"/>
              <a:gd name="connsiteX67" fmla="*/ 7449425 w 12192000"/>
              <a:gd name="connsiteY67" fmla="*/ 1810910 h 3482342"/>
              <a:gd name="connsiteX68" fmla="*/ 7342915 w 12192000"/>
              <a:gd name="connsiteY68" fmla="*/ 1819827 h 3482342"/>
              <a:gd name="connsiteX69" fmla="*/ 7255191 w 12192000"/>
              <a:gd name="connsiteY69" fmla="*/ 1834354 h 3482342"/>
              <a:gd name="connsiteX70" fmla="*/ 7131205 w 12192000"/>
              <a:gd name="connsiteY70" fmla="*/ 1845557 h 3482342"/>
              <a:gd name="connsiteX71" fmla="*/ 6917124 w 12192000"/>
              <a:gd name="connsiteY71" fmla="*/ 1837109 h 3482342"/>
              <a:gd name="connsiteX72" fmla="*/ 6837145 w 12192000"/>
              <a:gd name="connsiteY72" fmla="*/ 1870724 h 3482342"/>
              <a:gd name="connsiteX73" fmla="*/ 6753991 w 12192000"/>
              <a:gd name="connsiteY73" fmla="*/ 1860969 h 3482342"/>
              <a:gd name="connsiteX74" fmla="*/ 6727754 w 12192000"/>
              <a:gd name="connsiteY74" fmla="*/ 1882372 h 3482342"/>
              <a:gd name="connsiteX75" fmla="*/ 6723371 w 12192000"/>
              <a:gd name="connsiteY75" fmla="*/ 1886494 h 3482342"/>
              <a:gd name="connsiteX76" fmla="*/ 6702779 w 12192000"/>
              <a:gd name="connsiteY76" fmla="*/ 1893601 h 3482342"/>
              <a:gd name="connsiteX77" fmla="*/ 6700779 w 12192000"/>
              <a:gd name="connsiteY77" fmla="*/ 1907344 h 3482342"/>
              <a:gd name="connsiteX78" fmla="*/ 6672513 w 12192000"/>
              <a:gd name="connsiteY78" fmla="*/ 1926452 h 3482342"/>
              <a:gd name="connsiteX79" fmla="*/ 6633549 w 12192000"/>
              <a:gd name="connsiteY79" fmla="*/ 1936255 h 3482342"/>
              <a:gd name="connsiteX80" fmla="*/ 6444344 w 12192000"/>
              <a:gd name="connsiteY80" fmla="*/ 1969663 h 3482342"/>
              <a:gd name="connsiteX81" fmla="*/ 6333446 w 12192000"/>
              <a:gd name="connsiteY81" fmla="*/ 1997163 h 3482342"/>
              <a:gd name="connsiteX82" fmla="*/ 6294933 w 12192000"/>
              <a:gd name="connsiteY82" fmla="*/ 2019412 h 3482342"/>
              <a:gd name="connsiteX83" fmla="*/ 6238719 w 12192000"/>
              <a:gd name="connsiteY83" fmla="*/ 2042547 h 3482342"/>
              <a:gd name="connsiteX84" fmla="*/ 6142310 w 12192000"/>
              <a:gd name="connsiteY84" fmla="*/ 2092510 h 3482342"/>
              <a:gd name="connsiteX85" fmla="*/ 6007916 w 12192000"/>
              <a:gd name="connsiteY85" fmla="*/ 2143752 h 3482342"/>
              <a:gd name="connsiteX86" fmla="*/ 5894610 w 12192000"/>
              <a:gd name="connsiteY86" fmla="*/ 2130684 h 3482342"/>
              <a:gd name="connsiteX87" fmla="*/ 5817682 w 12192000"/>
              <a:gd name="connsiteY87" fmla="*/ 2157358 h 3482342"/>
              <a:gd name="connsiteX88" fmla="*/ 5591469 w 12192000"/>
              <a:gd name="connsiteY88" fmla="*/ 2178389 h 3482342"/>
              <a:gd name="connsiteX89" fmla="*/ 5414282 w 12192000"/>
              <a:gd name="connsiteY89" fmla="*/ 2183070 h 3482342"/>
              <a:gd name="connsiteX90" fmla="*/ 5368369 w 12192000"/>
              <a:gd name="connsiteY90" fmla="*/ 2204272 h 3482342"/>
              <a:gd name="connsiteX91" fmla="*/ 5291263 w 12192000"/>
              <a:gd name="connsiteY91" fmla="*/ 2239182 h 3482342"/>
              <a:gd name="connsiteX92" fmla="*/ 5240857 w 12192000"/>
              <a:gd name="connsiteY92" fmla="*/ 2289444 h 3482342"/>
              <a:gd name="connsiteX93" fmla="*/ 5173523 w 12192000"/>
              <a:gd name="connsiteY93" fmla="*/ 2309057 h 3482342"/>
              <a:gd name="connsiteX94" fmla="*/ 5148543 w 12192000"/>
              <a:gd name="connsiteY94" fmla="*/ 2282356 h 3482342"/>
              <a:gd name="connsiteX95" fmla="*/ 5079548 w 12192000"/>
              <a:gd name="connsiteY95" fmla="*/ 2313485 h 3482342"/>
              <a:gd name="connsiteX96" fmla="*/ 4975908 w 12192000"/>
              <a:gd name="connsiteY96" fmla="*/ 2364128 h 3482342"/>
              <a:gd name="connsiteX97" fmla="*/ 4913723 w 12192000"/>
              <a:gd name="connsiteY97" fmla="*/ 2385265 h 3482342"/>
              <a:gd name="connsiteX98" fmla="*/ 4746485 w 12192000"/>
              <a:gd name="connsiteY98" fmla="*/ 2451769 h 3482342"/>
              <a:gd name="connsiteX99" fmla="*/ 4681588 w 12192000"/>
              <a:gd name="connsiteY99" fmla="*/ 2467494 h 3482342"/>
              <a:gd name="connsiteX100" fmla="*/ 1783655 w 12192000"/>
              <a:gd name="connsiteY100" fmla="*/ 3163860 h 3482342"/>
              <a:gd name="connsiteX101" fmla="*/ 1325955 w 12192000"/>
              <a:gd name="connsiteY101" fmla="*/ 3176692 h 3482342"/>
              <a:gd name="connsiteX102" fmla="*/ 1190384 w 12192000"/>
              <a:gd name="connsiteY102" fmla="*/ 3203504 h 3482342"/>
              <a:gd name="connsiteX103" fmla="*/ 1094537 w 12192000"/>
              <a:gd name="connsiteY103" fmla="*/ 3229469 h 3482342"/>
              <a:gd name="connsiteX104" fmla="*/ 779276 w 12192000"/>
              <a:gd name="connsiteY104" fmla="*/ 3327290 h 3482342"/>
              <a:gd name="connsiteX105" fmla="*/ 600378 w 12192000"/>
              <a:gd name="connsiteY105" fmla="*/ 3335250 h 3482342"/>
              <a:gd name="connsiteX106" fmla="*/ 493457 w 12192000"/>
              <a:gd name="connsiteY106" fmla="*/ 3365044 h 3482342"/>
              <a:gd name="connsiteX107" fmla="*/ 349402 w 12192000"/>
              <a:gd name="connsiteY107" fmla="*/ 3380897 h 3482342"/>
              <a:gd name="connsiteX108" fmla="*/ 192183 w 12192000"/>
              <a:gd name="connsiteY108" fmla="*/ 3460075 h 3482342"/>
              <a:gd name="connsiteX109" fmla="*/ 46713 w 12192000"/>
              <a:gd name="connsiteY109" fmla="*/ 3462986 h 3482342"/>
              <a:gd name="connsiteX110" fmla="*/ 2765 w 12192000"/>
              <a:gd name="connsiteY110" fmla="*/ 3480770 h 3482342"/>
              <a:gd name="connsiteX111" fmla="*/ 0 w 12192000"/>
              <a:gd name="connsiteY111" fmla="*/ 3482342 h 3482342"/>
              <a:gd name="connsiteX112" fmla="*/ 0 w 12192000"/>
              <a:gd name="connsiteY11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294129 w 12192000"/>
              <a:gd name="connsiteY57" fmla="*/ 1958387 h 3482342"/>
              <a:gd name="connsiteX58" fmla="*/ 8293892 w 12192000"/>
              <a:gd name="connsiteY58" fmla="*/ 1960370 h 3482342"/>
              <a:gd name="connsiteX59" fmla="*/ 8288078 w 12192000"/>
              <a:gd name="connsiteY59" fmla="*/ 1965222 h 3482342"/>
              <a:gd name="connsiteX60" fmla="*/ 8248914 w 12192000"/>
              <a:gd name="connsiteY60" fmla="*/ 1954175 h 3482342"/>
              <a:gd name="connsiteX61" fmla="*/ 8132104 w 12192000"/>
              <a:gd name="connsiteY61" fmla="*/ 1895727 h 3482342"/>
              <a:gd name="connsiteX62" fmla="*/ 7918078 w 12192000"/>
              <a:gd name="connsiteY62" fmla="*/ 1862668 h 3482342"/>
              <a:gd name="connsiteX63" fmla="*/ 7817899 w 12192000"/>
              <a:gd name="connsiteY63" fmla="*/ 1862176 h 3482342"/>
              <a:gd name="connsiteX64" fmla="*/ 7768994 w 12192000"/>
              <a:gd name="connsiteY64" fmla="*/ 1855721 h 3482342"/>
              <a:gd name="connsiteX65" fmla="*/ 7618027 w 12192000"/>
              <a:gd name="connsiteY65" fmla="*/ 1830959 h 3482342"/>
              <a:gd name="connsiteX66" fmla="*/ 7449425 w 12192000"/>
              <a:gd name="connsiteY66" fmla="*/ 1810910 h 3482342"/>
              <a:gd name="connsiteX67" fmla="*/ 7342915 w 12192000"/>
              <a:gd name="connsiteY67" fmla="*/ 1819827 h 3482342"/>
              <a:gd name="connsiteX68" fmla="*/ 7255191 w 12192000"/>
              <a:gd name="connsiteY68" fmla="*/ 1834354 h 3482342"/>
              <a:gd name="connsiteX69" fmla="*/ 7131205 w 12192000"/>
              <a:gd name="connsiteY69" fmla="*/ 1845557 h 3482342"/>
              <a:gd name="connsiteX70" fmla="*/ 6917124 w 12192000"/>
              <a:gd name="connsiteY70" fmla="*/ 1837109 h 3482342"/>
              <a:gd name="connsiteX71" fmla="*/ 6837145 w 12192000"/>
              <a:gd name="connsiteY71" fmla="*/ 1870724 h 3482342"/>
              <a:gd name="connsiteX72" fmla="*/ 6753991 w 12192000"/>
              <a:gd name="connsiteY72" fmla="*/ 1860969 h 3482342"/>
              <a:gd name="connsiteX73" fmla="*/ 6727754 w 12192000"/>
              <a:gd name="connsiteY73" fmla="*/ 1882372 h 3482342"/>
              <a:gd name="connsiteX74" fmla="*/ 6723371 w 12192000"/>
              <a:gd name="connsiteY74" fmla="*/ 1886494 h 3482342"/>
              <a:gd name="connsiteX75" fmla="*/ 6702779 w 12192000"/>
              <a:gd name="connsiteY75" fmla="*/ 1893601 h 3482342"/>
              <a:gd name="connsiteX76" fmla="*/ 6700779 w 12192000"/>
              <a:gd name="connsiteY76" fmla="*/ 1907344 h 3482342"/>
              <a:gd name="connsiteX77" fmla="*/ 6672513 w 12192000"/>
              <a:gd name="connsiteY77" fmla="*/ 1926452 h 3482342"/>
              <a:gd name="connsiteX78" fmla="*/ 6633549 w 12192000"/>
              <a:gd name="connsiteY78" fmla="*/ 1936255 h 3482342"/>
              <a:gd name="connsiteX79" fmla="*/ 6444344 w 12192000"/>
              <a:gd name="connsiteY79" fmla="*/ 1969663 h 3482342"/>
              <a:gd name="connsiteX80" fmla="*/ 6333446 w 12192000"/>
              <a:gd name="connsiteY80" fmla="*/ 1997163 h 3482342"/>
              <a:gd name="connsiteX81" fmla="*/ 6294933 w 12192000"/>
              <a:gd name="connsiteY81" fmla="*/ 2019412 h 3482342"/>
              <a:gd name="connsiteX82" fmla="*/ 6238719 w 12192000"/>
              <a:gd name="connsiteY82" fmla="*/ 2042547 h 3482342"/>
              <a:gd name="connsiteX83" fmla="*/ 6142310 w 12192000"/>
              <a:gd name="connsiteY83" fmla="*/ 2092510 h 3482342"/>
              <a:gd name="connsiteX84" fmla="*/ 6007916 w 12192000"/>
              <a:gd name="connsiteY84" fmla="*/ 2143752 h 3482342"/>
              <a:gd name="connsiteX85" fmla="*/ 5894610 w 12192000"/>
              <a:gd name="connsiteY85" fmla="*/ 2130684 h 3482342"/>
              <a:gd name="connsiteX86" fmla="*/ 5817682 w 12192000"/>
              <a:gd name="connsiteY86" fmla="*/ 2157358 h 3482342"/>
              <a:gd name="connsiteX87" fmla="*/ 5591469 w 12192000"/>
              <a:gd name="connsiteY87" fmla="*/ 2178389 h 3482342"/>
              <a:gd name="connsiteX88" fmla="*/ 5414282 w 12192000"/>
              <a:gd name="connsiteY88" fmla="*/ 2183070 h 3482342"/>
              <a:gd name="connsiteX89" fmla="*/ 5368369 w 12192000"/>
              <a:gd name="connsiteY89" fmla="*/ 2204272 h 3482342"/>
              <a:gd name="connsiteX90" fmla="*/ 5291263 w 12192000"/>
              <a:gd name="connsiteY90" fmla="*/ 2239182 h 3482342"/>
              <a:gd name="connsiteX91" fmla="*/ 5240857 w 12192000"/>
              <a:gd name="connsiteY91" fmla="*/ 2289444 h 3482342"/>
              <a:gd name="connsiteX92" fmla="*/ 5173523 w 12192000"/>
              <a:gd name="connsiteY92" fmla="*/ 2309057 h 3482342"/>
              <a:gd name="connsiteX93" fmla="*/ 5148543 w 12192000"/>
              <a:gd name="connsiteY93" fmla="*/ 2282356 h 3482342"/>
              <a:gd name="connsiteX94" fmla="*/ 5079548 w 12192000"/>
              <a:gd name="connsiteY94" fmla="*/ 2313485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294129 w 12192000"/>
              <a:gd name="connsiteY57" fmla="*/ 1958387 h 3482342"/>
              <a:gd name="connsiteX58" fmla="*/ 8293892 w 12192000"/>
              <a:gd name="connsiteY58" fmla="*/ 1960370 h 3482342"/>
              <a:gd name="connsiteX59" fmla="*/ 8351578 w 12192000"/>
              <a:gd name="connsiteY59" fmla="*/ 1914422 h 3482342"/>
              <a:gd name="connsiteX60" fmla="*/ 8248914 w 12192000"/>
              <a:gd name="connsiteY60" fmla="*/ 1954175 h 3482342"/>
              <a:gd name="connsiteX61" fmla="*/ 8132104 w 12192000"/>
              <a:gd name="connsiteY61" fmla="*/ 1895727 h 3482342"/>
              <a:gd name="connsiteX62" fmla="*/ 7918078 w 12192000"/>
              <a:gd name="connsiteY62" fmla="*/ 1862668 h 3482342"/>
              <a:gd name="connsiteX63" fmla="*/ 7817899 w 12192000"/>
              <a:gd name="connsiteY63" fmla="*/ 1862176 h 3482342"/>
              <a:gd name="connsiteX64" fmla="*/ 7768994 w 12192000"/>
              <a:gd name="connsiteY64" fmla="*/ 1855721 h 3482342"/>
              <a:gd name="connsiteX65" fmla="*/ 7618027 w 12192000"/>
              <a:gd name="connsiteY65" fmla="*/ 1830959 h 3482342"/>
              <a:gd name="connsiteX66" fmla="*/ 7449425 w 12192000"/>
              <a:gd name="connsiteY66" fmla="*/ 1810910 h 3482342"/>
              <a:gd name="connsiteX67" fmla="*/ 7342915 w 12192000"/>
              <a:gd name="connsiteY67" fmla="*/ 1819827 h 3482342"/>
              <a:gd name="connsiteX68" fmla="*/ 7255191 w 12192000"/>
              <a:gd name="connsiteY68" fmla="*/ 1834354 h 3482342"/>
              <a:gd name="connsiteX69" fmla="*/ 7131205 w 12192000"/>
              <a:gd name="connsiteY69" fmla="*/ 1845557 h 3482342"/>
              <a:gd name="connsiteX70" fmla="*/ 6917124 w 12192000"/>
              <a:gd name="connsiteY70" fmla="*/ 1837109 h 3482342"/>
              <a:gd name="connsiteX71" fmla="*/ 6837145 w 12192000"/>
              <a:gd name="connsiteY71" fmla="*/ 1870724 h 3482342"/>
              <a:gd name="connsiteX72" fmla="*/ 6753991 w 12192000"/>
              <a:gd name="connsiteY72" fmla="*/ 1860969 h 3482342"/>
              <a:gd name="connsiteX73" fmla="*/ 6727754 w 12192000"/>
              <a:gd name="connsiteY73" fmla="*/ 1882372 h 3482342"/>
              <a:gd name="connsiteX74" fmla="*/ 6723371 w 12192000"/>
              <a:gd name="connsiteY74" fmla="*/ 1886494 h 3482342"/>
              <a:gd name="connsiteX75" fmla="*/ 6702779 w 12192000"/>
              <a:gd name="connsiteY75" fmla="*/ 1893601 h 3482342"/>
              <a:gd name="connsiteX76" fmla="*/ 6700779 w 12192000"/>
              <a:gd name="connsiteY76" fmla="*/ 1907344 h 3482342"/>
              <a:gd name="connsiteX77" fmla="*/ 6672513 w 12192000"/>
              <a:gd name="connsiteY77" fmla="*/ 1926452 h 3482342"/>
              <a:gd name="connsiteX78" fmla="*/ 6633549 w 12192000"/>
              <a:gd name="connsiteY78" fmla="*/ 1936255 h 3482342"/>
              <a:gd name="connsiteX79" fmla="*/ 6444344 w 12192000"/>
              <a:gd name="connsiteY79" fmla="*/ 1969663 h 3482342"/>
              <a:gd name="connsiteX80" fmla="*/ 6333446 w 12192000"/>
              <a:gd name="connsiteY80" fmla="*/ 1997163 h 3482342"/>
              <a:gd name="connsiteX81" fmla="*/ 6294933 w 12192000"/>
              <a:gd name="connsiteY81" fmla="*/ 2019412 h 3482342"/>
              <a:gd name="connsiteX82" fmla="*/ 6238719 w 12192000"/>
              <a:gd name="connsiteY82" fmla="*/ 2042547 h 3482342"/>
              <a:gd name="connsiteX83" fmla="*/ 6142310 w 12192000"/>
              <a:gd name="connsiteY83" fmla="*/ 2092510 h 3482342"/>
              <a:gd name="connsiteX84" fmla="*/ 6007916 w 12192000"/>
              <a:gd name="connsiteY84" fmla="*/ 2143752 h 3482342"/>
              <a:gd name="connsiteX85" fmla="*/ 5894610 w 12192000"/>
              <a:gd name="connsiteY85" fmla="*/ 2130684 h 3482342"/>
              <a:gd name="connsiteX86" fmla="*/ 5817682 w 12192000"/>
              <a:gd name="connsiteY86" fmla="*/ 2157358 h 3482342"/>
              <a:gd name="connsiteX87" fmla="*/ 5591469 w 12192000"/>
              <a:gd name="connsiteY87" fmla="*/ 2178389 h 3482342"/>
              <a:gd name="connsiteX88" fmla="*/ 5414282 w 12192000"/>
              <a:gd name="connsiteY88" fmla="*/ 2183070 h 3482342"/>
              <a:gd name="connsiteX89" fmla="*/ 5368369 w 12192000"/>
              <a:gd name="connsiteY89" fmla="*/ 2204272 h 3482342"/>
              <a:gd name="connsiteX90" fmla="*/ 5291263 w 12192000"/>
              <a:gd name="connsiteY90" fmla="*/ 2239182 h 3482342"/>
              <a:gd name="connsiteX91" fmla="*/ 5240857 w 12192000"/>
              <a:gd name="connsiteY91" fmla="*/ 2289444 h 3482342"/>
              <a:gd name="connsiteX92" fmla="*/ 5173523 w 12192000"/>
              <a:gd name="connsiteY92" fmla="*/ 2309057 h 3482342"/>
              <a:gd name="connsiteX93" fmla="*/ 5148543 w 12192000"/>
              <a:gd name="connsiteY93" fmla="*/ 2282356 h 3482342"/>
              <a:gd name="connsiteX94" fmla="*/ 5079548 w 12192000"/>
              <a:gd name="connsiteY94" fmla="*/ 2313485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294129 w 12192000"/>
              <a:gd name="connsiteY57" fmla="*/ 1958387 h 3482342"/>
              <a:gd name="connsiteX58" fmla="*/ 8351578 w 12192000"/>
              <a:gd name="connsiteY58" fmla="*/ 1914422 h 3482342"/>
              <a:gd name="connsiteX59" fmla="*/ 8248914 w 12192000"/>
              <a:gd name="connsiteY59" fmla="*/ 1954175 h 3482342"/>
              <a:gd name="connsiteX60" fmla="*/ 8132104 w 12192000"/>
              <a:gd name="connsiteY60" fmla="*/ 1895727 h 3482342"/>
              <a:gd name="connsiteX61" fmla="*/ 7918078 w 12192000"/>
              <a:gd name="connsiteY61" fmla="*/ 1862668 h 3482342"/>
              <a:gd name="connsiteX62" fmla="*/ 7817899 w 12192000"/>
              <a:gd name="connsiteY62" fmla="*/ 1862176 h 3482342"/>
              <a:gd name="connsiteX63" fmla="*/ 7768994 w 12192000"/>
              <a:gd name="connsiteY63" fmla="*/ 1855721 h 3482342"/>
              <a:gd name="connsiteX64" fmla="*/ 7618027 w 12192000"/>
              <a:gd name="connsiteY64" fmla="*/ 1830959 h 3482342"/>
              <a:gd name="connsiteX65" fmla="*/ 7449425 w 12192000"/>
              <a:gd name="connsiteY65" fmla="*/ 1810910 h 3482342"/>
              <a:gd name="connsiteX66" fmla="*/ 7342915 w 12192000"/>
              <a:gd name="connsiteY66" fmla="*/ 1819827 h 3482342"/>
              <a:gd name="connsiteX67" fmla="*/ 7255191 w 12192000"/>
              <a:gd name="connsiteY67" fmla="*/ 1834354 h 3482342"/>
              <a:gd name="connsiteX68" fmla="*/ 7131205 w 12192000"/>
              <a:gd name="connsiteY68" fmla="*/ 1845557 h 3482342"/>
              <a:gd name="connsiteX69" fmla="*/ 6917124 w 12192000"/>
              <a:gd name="connsiteY69" fmla="*/ 1837109 h 3482342"/>
              <a:gd name="connsiteX70" fmla="*/ 6837145 w 12192000"/>
              <a:gd name="connsiteY70" fmla="*/ 1870724 h 3482342"/>
              <a:gd name="connsiteX71" fmla="*/ 6753991 w 12192000"/>
              <a:gd name="connsiteY71" fmla="*/ 1860969 h 3482342"/>
              <a:gd name="connsiteX72" fmla="*/ 6727754 w 12192000"/>
              <a:gd name="connsiteY72" fmla="*/ 1882372 h 3482342"/>
              <a:gd name="connsiteX73" fmla="*/ 6723371 w 12192000"/>
              <a:gd name="connsiteY73" fmla="*/ 1886494 h 3482342"/>
              <a:gd name="connsiteX74" fmla="*/ 6702779 w 12192000"/>
              <a:gd name="connsiteY74" fmla="*/ 1893601 h 3482342"/>
              <a:gd name="connsiteX75" fmla="*/ 6700779 w 12192000"/>
              <a:gd name="connsiteY75" fmla="*/ 1907344 h 3482342"/>
              <a:gd name="connsiteX76" fmla="*/ 6672513 w 12192000"/>
              <a:gd name="connsiteY76" fmla="*/ 1926452 h 3482342"/>
              <a:gd name="connsiteX77" fmla="*/ 6633549 w 12192000"/>
              <a:gd name="connsiteY77" fmla="*/ 1936255 h 3482342"/>
              <a:gd name="connsiteX78" fmla="*/ 6444344 w 12192000"/>
              <a:gd name="connsiteY78" fmla="*/ 1969663 h 3482342"/>
              <a:gd name="connsiteX79" fmla="*/ 6333446 w 12192000"/>
              <a:gd name="connsiteY79" fmla="*/ 1997163 h 3482342"/>
              <a:gd name="connsiteX80" fmla="*/ 6294933 w 12192000"/>
              <a:gd name="connsiteY80" fmla="*/ 2019412 h 3482342"/>
              <a:gd name="connsiteX81" fmla="*/ 6238719 w 12192000"/>
              <a:gd name="connsiteY81" fmla="*/ 2042547 h 3482342"/>
              <a:gd name="connsiteX82" fmla="*/ 6142310 w 12192000"/>
              <a:gd name="connsiteY82" fmla="*/ 2092510 h 3482342"/>
              <a:gd name="connsiteX83" fmla="*/ 6007916 w 12192000"/>
              <a:gd name="connsiteY83" fmla="*/ 2143752 h 3482342"/>
              <a:gd name="connsiteX84" fmla="*/ 5894610 w 12192000"/>
              <a:gd name="connsiteY84" fmla="*/ 2130684 h 3482342"/>
              <a:gd name="connsiteX85" fmla="*/ 5817682 w 12192000"/>
              <a:gd name="connsiteY85" fmla="*/ 2157358 h 3482342"/>
              <a:gd name="connsiteX86" fmla="*/ 5591469 w 12192000"/>
              <a:gd name="connsiteY86" fmla="*/ 2178389 h 3482342"/>
              <a:gd name="connsiteX87" fmla="*/ 5414282 w 12192000"/>
              <a:gd name="connsiteY87" fmla="*/ 2183070 h 3482342"/>
              <a:gd name="connsiteX88" fmla="*/ 5368369 w 12192000"/>
              <a:gd name="connsiteY88" fmla="*/ 2204272 h 3482342"/>
              <a:gd name="connsiteX89" fmla="*/ 5291263 w 12192000"/>
              <a:gd name="connsiteY89" fmla="*/ 2239182 h 3482342"/>
              <a:gd name="connsiteX90" fmla="*/ 5240857 w 12192000"/>
              <a:gd name="connsiteY90" fmla="*/ 2289444 h 3482342"/>
              <a:gd name="connsiteX91" fmla="*/ 5173523 w 12192000"/>
              <a:gd name="connsiteY91" fmla="*/ 2309057 h 3482342"/>
              <a:gd name="connsiteX92" fmla="*/ 5148543 w 12192000"/>
              <a:gd name="connsiteY92" fmla="*/ 2282356 h 3482342"/>
              <a:gd name="connsiteX93" fmla="*/ 5079548 w 12192000"/>
              <a:gd name="connsiteY93" fmla="*/ 2313485 h 3482342"/>
              <a:gd name="connsiteX94" fmla="*/ 4975908 w 12192000"/>
              <a:gd name="connsiteY94" fmla="*/ 2364128 h 3482342"/>
              <a:gd name="connsiteX95" fmla="*/ 4913723 w 12192000"/>
              <a:gd name="connsiteY95" fmla="*/ 2385265 h 3482342"/>
              <a:gd name="connsiteX96" fmla="*/ 4746485 w 12192000"/>
              <a:gd name="connsiteY96" fmla="*/ 2451769 h 3482342"/>
              <a:gd name="connsiteX97" fmla="*/ 4681588 w 12192000"/>
              <a:gd name="connsiteY97" fmla="*/ 2467494 h 3482342"/>
              <a:gd name="connsiteX98" fmla="*/ 1783655 w 12192000"/>
              <a:gd name="connsiteY98" fmla="*/ 3163860 h 3482342"/>
              <a:gd name="connsiteX99" fmla="*/ 1325955 w 12192000"/>
              <a:gd name="connsiteY99" fmla="*/ 3176692 h 3482342"/>
              <a:gd name="connsiteX100" fmla="*/ 1190384 w 12192000"/>
              <a:gd name="connsiteY100" fmla="*/ 3203504 h 3482342"/>
              <a:gd name="connsiteX101" fmla="*/ 1094537 w 12192000"/>
              <a:gd name="connsiteY101" fmla="*/ 3229469 h 3482342"/>
              <a:gd name="connsiteX102" fmla="*/ 779276 w 12192000"/>
              <a:gd name="connsiteY102" fmla="*/ 3327290 h 3482342"/>
              <a:gd name="connsiteX103" fmla="*/ 600378 w 12192000"/>
              <a:gd name="connsiteY103" fmla="*/ 3335250 h 3482342"/>
              <a:gd name="connsiteX104" fmla="*/ 493457 w 12192000"/>
              <a:gd name="connsiteY104" fmla="*/ 3365044 h 3482342"/>
              <a:gd name="connsiteX105" fmla="*/ 349402 w 12192000"/>
              <a:gd name="connsiteY105" fmla="*/ 3380897 h 3482342"/>
              <a:gd name="connsiteX106" fmla="*/ 192183 w 12192000"/>
              <a:gd name="connsiteY106" fmla="*/ 3460075 h 3482342"/>
              <a:gd name="connsiteX107" fmla="*/ 46713 w 12192000"/>
              <a:gd name="connsiteY107" fmla="*/ 3462986 h 3482342"/>
              <a:gd name="connsiteX108" fmla="*/ 2765 w 12192000"/>
              <a:gd name="connsiteY108" fmla="*/ 3480770 h 3482342"/>
              <a:gd name="connsiteX109" fmla="*/ 0 w 12192000"/>
              <a:gd name="connsiteY109" fmla="*/ 3482342 h 3482342"/>
              <a:gd name="connsiteX110" fmla="*/ 0 w 12192000"/>
              <a:gd name="connsiteY11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351578 w 12192000"/>
              <a:gd name="connsiteY57" fmla="*/ 1914422 h 3482342"/>
              <a:gd name="connsiteX58" fmla="*/ 8248914 w 12192000"/>
              <a:gd name="connsiteY58" fmla="*/ 1954175 h 3482342"/>
              <a:gd name="connsiteX59" fmla="*/ 8132104 w 12192000"/>
              <a:gd name="connsiteY59" fmla="*/ 1895727 h 3482342"/>
              <a:gd name="connsiteX60" fmla="*/ 7918078 w 12192000"/>
              <a:gd name="connsiteY60" fmla="*/ 1862668 h 3482342"/>
              <a:gd name="connsiteX61" fmla="*/ 7817899 w 12192000"/>
              <a:gd name="connsiteY61" fmla="*/ 1862176 h 3482342"/>
              <a:gd name="connsiteX62" fmla="*/ 7768994 w 12192000"/>
              <a:gd name="connsiteY62" fmla="*/ 1855721 h 3482342"/>
              <a:gd name="connsiteX63" fmla="*/ 7618027 w 12192000"/>
              <a:gd name="connsiteY63" fmla="*/ 1830959 h 3482342"/>
              <a:gd name="connsiteX64" fmla="*/ 7449425 w 12192000"/>
              <a:gd name="connsiteY64" fmla="*/ 1810910 h 3482342"/>
              <a:gd name="connsiteX65" fmla="*/ 7342915 w 12192000"/>
              <a:gd name="connsiteY65" fmla="*/ 1819827 h 3482342"/>
              <a:gd name="connsiteX66" fmla="*/ 7255191 w 12192000"/>
              <a:gd name="connsiteY66" fmla="*/ 1834354 h 3482342"/>
              <a:gd name="connsiteX67" fmla="*/ 7131205 w 12192000"/>
              <a:gd name="connsiteY67" fmla="*/ 1845557 h 3482342"/>
              <a:gd name="connsiteX68" fmla="*/ 6917124 w 12192000"/>
              <a:gd name="connsiteY68" fmla="*/ 1837109 h 3482342"/>
              <a:gd name="connsiteX69" fmla="*/ 6837145 w 12192000"/>
              <a:gd name="connsiteY69" fmla="*/ 1870724 h 3482342"/>
              <a:gd name="connsiteX70" fmla="*/ 6753991 w 12192000"/>
              <a:gd name="connsiteY70" fmla="*/ 1860969 h 3482342"/>
              <a:gd name="connsiteX71" fmla="*/ 6727754 w 12192000"/>
              <a:gd name="connsiteY71" fmla="*/ 1882372 h 3482342"/>
              <a:gd name="connsiteX72" fmla="*/ 6723371 w 12192000"/>
              <a:gd name="connsiteY72" fmla="*/ 1886494 h 3482342"/>
              <a:gd name="connsiteX73" fmla="*/ 6702779 w 12192000"/>
              <a:gd name="connsiteY73" fmla="*/ 1893601 h 3482342"/>
              <a:gd name="connsiteX74" fmla="*/ 6700779 w 12192000"/>
              <a:gd name="connsiteY74" fmla="*/ 1907344 h 3482342"/>
              <a:gd name="connsiteX75" fmla="*/ 6672513 w 12192000"/>
              <a:gd name="connsiteY75" fmla="*/ 1926452 h 3482342"/>
              <a:gd name="connsiteX76" fmla="*/ 6633549 w 12192000"/>
              <a:gd name="connsiteY76" fmla="*/ 1936255 h 3482342"/>
              <a:gd name="connsiteX77" fmla="*/ 6444344 w 12192000"/>
              <a:gd name="connsiteY77" fmla="*/ 1969663 h 3482342"/>
              <a:gd name="connsiteX78" fmla="*/ 6333446 w 12192000"/>
              <a:gd name="connsiteY78" fmla="*/ 1997163 h 3482342"/>
              <a:gd name="connsiteX79" fmla="*/ 6294933 w 12192000"/>
              <a:gd name="connsiteY79" fmla="*/ 2019412 h 3482342"/>
              <a:gd name="connsiteX80" fmla="*/ 6238719 w 12192000"/>
              <a:gd name="connsiteY80" fmla="*/ 2042547 h 3482342"/>
              <a:gd name="connsiteX81" fmla="*/ 6142310 w 12192000"/>
              <a:gd name="connsiteY81" fmla="*/ 2092510 h 3482342"/>
              <a:gd name="connsiteX82" fmla="*/ 6007916 w 12192000"/>
              <a:gd name="connsiteY82" fmla="*/ 2143752 h 3482342"/>
              <a:gd name="connsiteX83" fmla="*/ 5894610 w 12192000"/>
              <a:gd name="connsiteY83" fmla="*/ 2130684 h 3482342"/>
              <a:gd name="connsiteX84" fmla="*/ 5817682 w 12192000"/>
              <a:gd name="connsiteY84" fmla="*/ 2157358 h 3482342"/>
              <a:gd name="connsiteX85" fmla="*/ 5591469 w 12192000"/>
              <a:gd name="connsiteY85" fmla="*/ 2178389 h 3482342"/>
              <a:gd name="connsiteX86" fmla="*/ 5414282 w 12192000"/>
              <a:gd name="connsiteY86" fmla="*/ 2183070 h 3482342"/>
              <a:gd name="connsiteX87" fmla="*/ 5368369 w 12192000"/>
              <a:gd name="connsiteY87" fmla="*/ 2204272 h 3482342"/>
              <a:gd name="connsiteX88" fmla="*/ 5291263 w 12192000"/>
              <a:gd name="connsiteY88" fmla="*/ 2239182 h 3482342"/>
              <a:gd name="connsiteX89" fmla="*/ 5240857 w 12192000"/>
              <a:gd name="connsiteY89" fmla="*/ 2289444 h 3482342"/>
              <a:gd name="connsiteX90" fmla="*/ 5173523 w 12192000"/>
              <a:gd name="connsiteY90" fmla="*/ 2309057 h 3482342"/>
              <a:gd name="connsiteX91" fmla="*/ 5148543 w 12192000"/>
              <a:gd name="connsiteY91" fmla="*/ 2282356 h 3482342"/>
              <a:gd name="connsiteX92" fmla="*/ 5079548 w 12192000"/>
              <a:gd name="connsiteY92" fmla="*/ 2313485 h 3482342"/>
              <a:gd name="connsiteX93" fmla="*/ 4975908 w 12192000"/>
              <a:gd name="connsiteY93" fmla="*/ 2364128 h 3482342"/>
              <a:gd name="connsiteX94" fmla="*/ 4913723 w 12192000"/>
              <a:gd name="connsiteY94" fmla="*/ 2385265 h 3482342"/>
              <a:gd name="connsiteX95" fmla="*/ 4746485 w 12192000"/>
              <a:gd name="connsiteY95" fmla="*/ 2451769 h 3482342"/>
              <a:gd name="connsiteX96" fmla="*/ 4681588 w 12192000"/>
              <a:gd name="connsiteY96" fmla="*/ 2467494 h 3482342"/>
              <a:gd name="connsiteX97" fmla="*/ 1783655 w 12192000"/>
              <a:gd name="connsiteY97" fmla="*/ 3163860 h 3482342"/>
              <a:gd name="connsiteX98" fmla="*/ 1325955 w 12192000"/>
              <a:gd name="connsiteY98" fmla="*/ 3176692 h 3482342"/>
              <a:gd name="connsiteX99" fmla="*/ 1190384 w 12192000"/>
              <a:gd name="connsiteY99" fmla="*/ 3203504 h 3482342"/>
              <a:gd name="connsiteX100" fmla="*/ 1094537 w 12192000"/>
              <a:gd name="connsiteY100" fmla="*/ 3229469 h 3482342"/>
              <a:gd name="connsiteX101" fmla="*/ 779276 w 12192000"/>
              <a:gd name="connsiteY101" fmla="*/ 3327290 h 3482342"/>
              <a:gd name="connsiteX102" fmla="*/ 600378 w 12192000"/>
              <a:gd name="connsiteY102" fmla="*/ 3335250 h 3482342"/>
              <a:gd name="connsiteX103" fmla="*/ 493457 w 12192000"/>
              <a:gd name="connsiteY103" fmla="*/ 3365044 h 3482342"/>
              <a:gd name="connsiteX104" fmla="*/ 349402 w 12192000"/>
              <a:gd name="connsiteY104" fmla="*/ 3380897 h 3482342"/>
              <a:gd name="connsiteX105" fmla="*/ 192183 w 12192000"/>
              <a:gd name="connsiteY105" fmla="*/ 3460075 h 3482342"/>
              <a:gd name="connsiteX106" fmla="*/ 46713 w 12192000"/>
              <a:gd name="connsiteY106" fmla="*/ 3462986 h 3482342"/>
              <a:gd name="connsiteX107" fmla="*/ 2765 w 12192000"/>
              <a:gd name="connsiteY107" fmla="*/ 3480770 h 3482342"/>
              <a:gd name="connsiteX108" fmla="*/ 0 w 12192000"/>
              <a:gd name="connsiteY108" fmla="*/ 3482342 h 3482342"/>
              <a:gd name="connsiteX109" fmla="*/ 0 w 12192000"/>
              <a:gd name="connsiteY10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351578 w 12192000"/>
              <a:gd name="connsiteY57" fmla="*/ 1914422 h 3482342"/>
              <a:gd name="connsiteX58" fmla="*/ 8236214 w 12192000"/>
              <a:gd name="connsiteY58" fmla="*/ 1909725 h 3482342"/>
              <a:gd name="connsiteX59" fmla="*/ 8132104 w 12192000"/>
              <a:gd name="connsiteY59" fmla="*/ 1895727 h 3482342"/>
              <a:gd name="connsiteX60" fmla="*/ 7918078 w 12192000"/>
              <a:gd name="connsiteY60" fmla="*/ 1862668 h 3482342"/>
              <a:gd name="connsiteX61" fmla="*/ 7817899 w 12192000"/>
              <a:gd name="connsiteY61" fmla="*/ 1862176 h 3482342"/>
              <a:gd name="connsiteX62" fmla="*/ 7768994 w 12192000"/>
              <a:gd name="connsiteY62" fmla="*/ 1855721 h 3482342"/>
              <a:gd name="connsiteX63" fmla="*/ 7618027 w 12192000"/>
              <a:gd name="connsiteY63" fmla="*/ 1830959 h 3482342"/>
              <a:gd name="connsiteX64" fmla="*/ 7449425 w 12192000"/>
              <a:gd name="connsiteY64" fmla="*/ 1810910 h 3482342"/>
              <a:gd name="connsiteX65" fmla="*/ 7342915 w 12192000"/>
              <a:gd name="connsiteY65" fmla="*/ 1819827 h 3482342"/>
              <a:gd name="connsiteX66" fmla="*/ 7255191 w 12192000"/>
              <a:gd name="connsiteY66" fmla="*/ 1834354 h 3482342"/>
              <a:gd name="connsiteX67" fmla="*/ 7131205 w 12192000"/>
              <a:gd name="connsiteY67" fmla="*/ 1845557 h 3482342"/>
              <a:gd name="connsiteX68" fmla="*/ 6917124 w 12192000"/>
              <a:gd name="connsiteY68" fmla="*/ 1837109 h 3482342"/>
              <a:gd name="connsiteX69" fmla="*/ 6837145 w 12192000"/>
              <a:gd name="connsiteY69" fmla="*/ 1870724 h 3482342"/>
              <a:gd name="connsiteX70" fmla="*/ 6753991 w 12192000"/>
              <a:gd name="connsiteY70" fmla="*/ 1860969 h 3482342"/>
              <a:gd name="connsiteX71" fmla="*/ 6727754 w 12192000"/>
              <a:gd name="connsiteY71" fmla="*/ 1882372 h 3482342"/>
              <a:gd name="connsiteX72" fmla="*/ 6723371 w 12192000"/>
              <a:gd name="connsiteY72" fmla="*/ 1886494 h 3482342"/>
              <a:gd name="connsiteX73" fmla="*/ 6702779 w 12192000"/>
              <a:gd name="connsiteY73" fmla="*/ 1893601 h 3482342"/>
              <a:gd name="connsiteX74" fmla="*/ 6700779 w 12192000"/>
              <a:gd name="connsiteY74" fmla="*/ 1907344 h 3482342"/>
              <a:gd name="connsiteX75" fmla="*/ 6672513 w 12192000"/>
              <a:gd name="connsiteY75" fmla="*/ 1926452 h 3482342"/>
              <a:gd name="connsiteX76" fmla="*/ 6633549 w 12192000"/>
              <a:gd name="connsiteY76" fmla="*/ 1936255 h 3482342"/>
              <a:gd name="connsiteX77" fmla="*/ 6444344 w 12192000"/>
              <a:gd name="connsiteY77" fmla="*/ 1969663 h 3482342"/>
              <a:gd name="connsiteX78" fmla="*/ 6333446 w 12192000"/>
              <a:gd name="connsiteY78" fmla="*/ 1997163 h 3482342"/>
              <a:gd name="connsiteX79" fmla="*/ 6294933 w 12192000"/>
              <a:gd name="connsiteY79" fmla="*/ 2019412 h 3482342"/>
              <a:gd name="connsiteX80" fmla="*/ 6238719 w 12192000"/>
              <a:gd name="connsiteY80" fmla="*/ 2042547 h 3482342"/>
              <a:gd name="connsiteX81" fmla="*/ 6142310 w 12192000"/>
              <a:gd name="connsiteY81" fmla="*/ 2092510 h 3482342"/>
              <a:gd name="connsiteX82" fmla="*/ 6007916 w 12192000"/>
              <a:gd name="connsiteY82" fmla="*/ 2143752 h 3482342"/>
              <a:gd name="connsiteX83" fmla="*/ 5894610 w 12192000"/>
              <a:gd name="connsiteY83" fmla="*/ 2130684 h 3482342"/>
              <a:gd name="connsiteX84" fmla="*/ 5817682 w 12192000"/>
              <a:gd name="connsiteY84" fmla="*/ 2157358 h 3482342"/>
              <a:gd name="connsiteX85" fmla="*/ 5591469 w 12192000"/>
              <a:gd name="connsiteY85" fmla="*/ 2178389 h 3482342"/>
              <a:gd name="connsiteX86" fmla="*/ 5414282 w 12192000"/>
              <a:gd name="connsiteY86" fmla="*/ 2183070 h 3482342"/>
              <a:gd name="connsiteX87" fmla="*/ 5368369 w 12192000"/>
              <a:gd name="connsiteY87" fmla="*/ 2204272 h 3482342"/>
              <a:gd name="connsiteX88" fmla="*/ 5291263 w 12192000"/>
              <a:gd name="connsiteY88" fmla="*/ 2239182 h 3482342"/>
              <a:gd name="connsiteX89" fmla="*/ 5240857 w 12192000"/>
              <a:gd name="connsiteY89" fmla="*/ 2289444 h 3482342"/>
              <a:gd name="connsiteX90" fmla="*/ 5173523 w 12192000"/>
              <a:gd name="connsiteY90" fmla="*/ 2309057 h 3482342"/>
              <a:gd name="connsiteX91" fmla="*/ 5148543 w 12192000"/>
              <a:gd name="connsiteY91" fmla="*/ 2282356 h 3482342"/>
              <a:gd name="connsiteX92" fmla="*/ 5079548 w 12192000"/>
              <a:gd name="connsiteY92" fmla="*/ 2313485 h 3482342"/>
              <a:gd name="connsiteX93" fmla="*/ 4975908 w 12192000"/>
              <a:gd name="connsiteY93" fmla="*/ 2364128 h 3482342"/>
              <a:gd name="connsiteX94" fmla="*/ 4913723 w 12192000"/>
              <a:gd name="connsiteY94" fmla="*/ 2385265 h 3482342"/>
              <a:gd name="connsiteX95" fmla="*/ 4746485 w 12192000"/>
              <a:gd name="connsiteY95" fmla="*/ 2451769 h 3482342"/>
              <a:gd name="connsiteX96" fmla="*/ 4681588 w 12192000"/>
              <a:gd name="connsiteY96" fmla="*/ 2467494 h 3482342"/>
              <a:gd name="connsiteX97" fmla="*/ 1783655 w 12192000"/>
              <a:gd name="connsiteY97" fmla="*/ 3163860 h 3482342"/>
              <a:gd name="connsiteX98" fmla="*/ 1325955 w 12192000"/>
              <a:gd name="connsiteY98" fmla="*/ 3176692 h 3482342"/>
              <a:gd name="connsiteX99" fmla="*/ 1190384 w 12192000"/>
              <a:gd name="connsiteY99" fmla="*/ 3203504 h 3482342"/>
              <a:gd name="connsiteX100" fmla="*/ 1094537 w 12192000"/>
              <a:gd name="connsiteY100" fmla="*/ 3229469 h 3482342"/>
              <a:gd name="connsiteX101" fmla="*/ 779276 w 12192000"/>
              <a:gd name="connsiteY101" fmla="*/ 3327290 h 3482342"/>
              <a:gd name="connsiteX102" fmla="*/ 600378 w 12192000"/>
              <a:gd name="connsiteY102" fmla="*/ 3335250 h 3482342"/>
              <a:gd name="connsiteX103" fmla="*/ 493457 w 12192000"/>
              <a:gd name="connsiteY103" fmla="*/ 3365044 h 3482342"/>
              <a:gd name="connsiteX104" fmla="*/ 349402 w 12192000"/>
              <a:gd name="connsiteY104" fmla="*/ 3380897 h 3482342"/>
              <a:gd name="connsiteX105" fmla="*/ 192183 w 12192000"/>
              <a:gd name="connsiteY105" fmla="*/ 3460075 h 3482342"/>
              <a:gd name="connsiteX106" fmla="*/ 46713 w 12192000"/>
              <a:gd name="connsiteY106" fmla="*/ 3462986 h 3482342"/>
              <a:gd name="connsiteX107" fmla="*/ 2765 w 12192000"/>
              <a:gd name="connsiteY107" fmla="*/ 3480770 h 3482342"/>
              <a:gd name="connsiteX108" fmla="*/ 0 w 12192000"/>
              <a:gd name="connsiteY108" fmla="*/ 3482342 h 3482342"/>
              <a:gd name="connsiteX109" fmla="*/ 0 w 12192000"/>
              <a:gd name="connsiteY10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345228 w 12192000"/>
              <a:gd name="connsiteY57" fmla="*/ 1939822 h 3482342"/>
              <a:gd name="connsiteX58" fmla="*/ 8236214 w 12192000"/>
              <a:gd name="connsiteY58" fmla="*/ 1909725 h 3482342"/>
              <a:gd name="connsiteX59" fmla="*/ 8132104 w 12192000"/>
              <a:gd name="connsiteY59" fmla="*/ 1895727 h 3482342"/>
              <a:gd name="connsiteX60" fmla="*/ 7918078 w 12192000"/>
              <a:gd name="connsiteY60" fmla="*/ 1862668 h 3482342"/>
              <a:gd name="connsiteX61" fmla="*/ 7817899 w 12192000"/>
              <a:gd name="connsiteY61" fmla="*/ 1862176 h 3482342"/>
              <a:gd name="connsiteX62" fmla="*/ 7768994 w 12192000"/>
              <a:gd name="connsiteY62" fmla="*/ 1855721 h 3482342"/>
              <a:gd name="connsiteX63" fmla="*/ 7618027 w 12192000"/>
              <a:gd name="connsiteY63" fmla="*/ 1830959 h 3482342"/>
              <a:gd name="connsiteX64" fmla="*/ 7449425 w 12192000"/>
              <a:gd name="connsiteY64" fmla="*/ 1810910 h 3482342"/>
              <a:gd name="connsiteX65" fmla="*/ 7342915 w 12192000"/>
              <a:gd name="connsiteY65" fmla="*/ 1819827 h 3482342"/>
              <a:gd name="connsiteX66" fmla="*/ 7255191 w 12192000"/>
              <a:gd name="connsiteY66" fmla="*/ 1834354 h 3482342"/>
              <a:gd name="connsiteX67" fmla="*/ 7131205 w 12192000"/>
              <a:gd name="connsiteY67" fmla="*/ 1845557 h 3482342"/>
              <a:gd name="connsiteX68" fmla="*/ 6917124 w 12192000"/>
              <a:gd name="connsiteY68" fmla="*/ 1837109 h 3482342"/>
              <a:gd name="connsiteX69" fmla="*/ 6837145 w 12192000"/>
              <a:gd name="connsiteY69" fmla="*/ 1870724 h 3482342"/>
              <a:gd name="connsiteX70" fmla="*/ 6753991 w 12192000"/>
              <a:gd name="connsiteY70" fmla="*/ 1860969 h 3482342"/>
              <a:gd name="connsiteX71" fmla="*/ 6727754 w 12192000"/>
              <a:gd name="connsiteY71" fmla="*/ 1882372 h 3482342"/>
              <a:gd name="connsiteX72" fmla="*/ 6723371 w 12192000"/>
              <a:gd name="connsiteY72" fmla="*/ 1886494 h 3482342"/>
              <a:gd name="connsiteX73" fmla="*/ 6702779 w 12192000"/>
              <a:gd name="connsiteY73" fmla="*/ 1893601 h 3482342"/>
              <a:gd name="connsiteX74" fmla="*/ 6700779 w 12192000"/>
              <a:gd name="connsiteY74" fmla="*/ 1907344 h 3482342"/>
              <a:gd name="connsiteX75" fmla="*/ 6672513 w 12192000"/>
              <a:gd name="connsiteY75" fmla="*/ 1926452 h 3482342"/>
              <a:gd name="connsiteX76" fmla="*/ 6633549 w 12192000"/>
              <a:gd name="connsiteY76" fmla="*/ 1936255 h 3482342"/>
              <a:gd name="connsiteX77" fmla="*/ 6444344 w 12192000"/>
              <a:gd name="connsiteY77" fmla="*/ 1969663 h 3482342"/>
              <a:gd name="connsiteX78" fmla="*/ 6333446 w 12192000"/>
              <a:gd name="connsiteY78" fmla="*/ 1997163 h 3482342"/>
              <a:gd name="connsiteX79" fmla="*/ 6294933 w 12192000"/>
              <a:gd name="connsiteY79" fmla="*/ 2019412 h 3482342"/>
              <a:gd name="connsiteX80" fmla="*/ 6238719 w 12192000"/>
              <a:gd name="connsiteY80" fmla="*/ 2042547 h 3482342"/>
              <a:gd name="connsiteX81" fmla="*/ 6142310 w 12192000"/>
              <a:gd name="connsiteY81" fmla="*/ 2092510 h 3482342"/>
              <a:gd name="connsiteX82" fmla="*/ 6007916 w 12192000"/>
              <a:gd name="connsiteY82" fmla="*/ 2143752 h 3482342"/>
              <a:gd name="connsiteX83" fmla="*/ 5894610 w 12192000"/>
              <a:gd name="connsiteY83" fmla="*/ 2130684 h 3482342"/>
              <a:gd name="connsiteX84" fmla="*/ 5817682 w 12192000"/>
              <a:gd name="connsiteY84" fmla="*/ 2157358 h 3482342"/>
              <a:gd name="connsiteX85" fmla="*/ 5591469 w 12192000"/>
              <a:gd name="connsiteY85" fmla="*/ 2178389 h 3482342"/>
              <a:gd name="connsiteX86" fmla="*/ 5414282 w 12192000"/>
              <a:gd name="connsiteY86" fmla="*/ 2183070 h 3482342"/>
              <a:gd name="connsiteX87" fmla="*/ 5368369 w 12192000"/>
              <a:gd name="connsiteY87" fmla="*/ 2204272 h 3482342"/>
              <a:gd name="connsiteX88" fmla="*/ 5291263 w 12192000"/>
              <a:gd name="connsiteY88" fmla="*/ 2239182 h 3482342"/>
              <a:gd name="connsiteX89" fmla="*/ 5240857 w 12192000"/>
              <a:gd name="connsiteY89" fmla="*/ 2289444 h 3482342"/>
              <a:gd name="connsiteX90" fmla="*/ 5173523 w 12192000"/>
              <a:gd name="connsiteY90" fmla="*/ 2309057 h 3482342"/>
              <a:gd name="connsiteX91" fmla="*/ 5148543 w 12192000"/>
              <a:gd name="connsiteY91" fmla="*/ 2282356 h 3482342"/>
              <a:gd name="connsiteX92" fmla="*/ 5079548 w 12192000"/>
              <a:gd name="connsiteY92" fmla="*/ 2313485 h 3482342"/>
              <a:gd name="connsiteX93" fmla="*/ 4975908 w 12192000"/>
              <a:gd name="connsiteY93" fmla="*/ 2364128 h 3482342"/>
              <a:gd name="connsiteX94" fmla="*/ 4913723 w 12192000"/>
              <a:gd name="connsiteY94" fmla="*/ 2385265 h 3482342"/>
              <a:gd name="connsiteX95" fmla="*/ 4746485 w 12192000"/>
              <a:gd name="connsiteY95" fmla="*/ 2451769 h 3482342"/>
              <a:gd name="connsiteX96" fmla="*/ 4681588 w 12192000"/>
              <a:gd name="connsiteY96" fmla="*/ 2467494 h 3482342"/>
              <a:gd name="connsiteX97" fmla="*/ 1783655 w 12192000"/>
              <a:gd name="connsiteY97" fmla="*/ 3163860 h 3482342"/>
              <a:gd name="connsiteX98" fmla="*/ 1325955 w 12192000"/>
              <a:gd name="connsiteY98" fmla="*/ 3176692 h 3482342"/>
              <a:gd name="connsiteX99" fmla="*/ 1190384 w 12192000"/>
              <a:gd name="connsiteY99" fmla="*/ 3203504 h 3482342"/>
              <a:gd name="connsiteX100" fmla="*/ 1094537 w 12192000"/>
              <a:gd name="connsiteY100" fmla="*/ 3229469 h 3482342"/>
              <a:gd name="connsiteX101" fmla="*/ 779276 w 12192000"/>
              <a:gd name="connsiteY101" fmla="*/ 3327290 h 3482342"/>
              <a:gd name="connsiteX102" fmla="*/ 600378 w 12192000"/>
              <a:gd name="connsiteY102" fmla="*/ 3335250 h 3482342"/>
              <a:gd name="connsiteX103" fmla="*/ 493457 w 12192000"/>
              <a:gd name="connsiteY103" fmla="*/ 3365044 h 3482342"/>
              <a:gd name="connsiteX104" fmla="*/ 349402 w 12192000"/>
              <a:gd name="connsiteY104" fmla="*/ 3380897 h 3482342"/>
              <a:gd name="connsiteX105" fmla="*/ 192183 w 12192000"/>
              <a:gd name="connsiteY105" fmla="*/ 3460075 h 3482342"/>
              <a:gd name="connsiteX106" fmla="*/ 46713 w 12192000"/>
              <a:gd name="connsiteY106" fmla="*/ 3462986 h 3482342"/>
              <a:gd name="connsiteX107" fmla="*/ 2765 w 12192000"/>
              <a:gd name="connsiteY107" fmla="*/ 3480770 h 3482342"/>
              <a:gd name="connsiteX108" fmla="*/ 0 w 12192000"/>
              <a:gd name="connsiteY108" fmla="*/ 3482342 h 3482342"/>
              <a:gd name="connsiteX109" fmla="*/ 0 w 12192000"/>
              <a:gd name="connsiteY10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345228 w 12192000"/>
              <a:gd name="connsiteY56" fmla="*/ 1939822 h 3482342"/>
              <a:gd name="connsiteX57" fmla="*/ 8236214 w 12192000"/>
              <a:gd name="connsiteY57" fmla="*/ 1909725 h 3482342"/>
              <a:gd name="connsiteX58" fmla="*/ 8132104 w 12192000"/>
              <a:gd name="connsiteY58" fmla="*/ 1895727 h 3482342"/>
              <a:gd name="connsiteX59" fmla="*/ 7918078 w 12192000"/>
              <a:gd name="connsiteY59" fmla="*/ 1862668 h 3482342"/>
              <a:gd name="connsiteX60" fmla="*/ 7817899 w 12192000"/>
              <a:gd name="connsiteY60" fmla="*/ 1862176 h 3482342"/>
              <a:gd name="connsiteX61" fmla="*/ 7768994 w 12192000"/>
              <a:gd name="connsiteY61" fmla="*/ 1855721 h 3482342"/>
              <a:gd name="connsiteX62" fmla="*/ 7618027 w 12192000"/>
              <a:gd name="connsiteY62" fmla="*/ 1830959 h 3482342"/>
              <a:gd name="connsiteX63" fmla="*/ 7449425 w 12192000"/>
              <a:gd name="connsiteY63" fmla="*/ 1810910 h 3482342"/>
              <a:gd name="connsiteX64" fmla="*/ 7342915 w 12192000"/>
              <a:gd name="connsiteY64" fmla="*/ 1819827 h 3482342"/>
              <a:gd name="connsiteX65" fmla="*/ 7255191 w 12192000"/>
              <a:gd name="connsiteY65" fmla="*/ 1834354 h 3482342"/>
              <a:gd name="connsiteX66" fmla="*/ 7131205 w 12192000"/>
              <a:gd name="connsiteY66" fmla="*/ 1845557 h 3482342"/>
              <a:gd name="connsiteX67" fmla="*/ 6917124 w 12192000"/>
              <a:gd name="connsiteY67" fmla="*/ 1837109 h 3482342"/>
              <a:gd name="connsiteX68" fmla="*/ 6837145 w 12192000"/>
              <a:gd name="connsiteY68" fmla="*/ 1870724 h 3482342"/>
              <a:gd name="connsiteX69" fmla="*/ 6753991 w 12192000"/>
              <a:gd name="connsiteY69" fmla="*/ 1860969 h 3482342"/>
              <a:gd name="connsiteX70" fmla="*/ 6727754 w 12192000"/>
              <a:gd name="connsiteY70" fmla="*/ 1882372 h 3482342"/>
              <a:gd name="connsiteX71" fmla="*/ 6723371 w 12192000"/>
              <a:gd name="connsiteY71" fmla="*/ 1886494 h 3482342"/>
              <a:gd name="connsiteX72" fmla="*/ 6702779 w 12192000"/>
              <a:gd name="connsiteY72" fmla="*/ 1893601 h 3482342"/>
              <a:gd name="connsiteX73" fmla="*/ 6700779 w 12192000"/>
              <a:gd name="connsiteY73" fmla="*/ 1907344 h 3482342"/>
              <a:gd name="connsiteX74" fmla="*/ 6672513 w 12192000"/>
              <a:gd name="connsiteY74" fmla="*/ 1926452 h 3482342"/>
              <a:gd name="connsiteX75" fmla="*/ 6633549 w 12192000"/>
              <a:gd name="connsiteY75" fmla="*/ 1936255 h 3482342"/>
              <a:gd name="connsiteX76" fmla="*/ 6444344 w 12192000"/>
              <a:gd name="connsiteY76" fmla="*/ 1969663 h 3482342"/>
              <a:gd name="connsiteX77" fmla="*/ 6333446 w 12192000"/>
              <a:gd name="connsiteY77" fmla="*/ 1997163 h 3482342"/>
              <a:gd name="connsiteX78" fmla="*/ 6294933 w 12192000"/>
              <a:gd name="connsiteY78" fmla="*/ 2019412 h 3482342"/>
              <a:gd name="connsiteX79" fmla="*/ 6238719 w 12192000"/>
              <a:gd name="connsiteY79" fmla="*/ 2042547 h 3482342"/>
              <a:gd name="connsiteX80" fmla="*/ 6142310 w 12192000"/>
              <a:gd name="connsiteY80" fmla="*/ 2092510 h 3482342"/>
              <a:gd name="connsiteX81" fmla="*/ 6007916 w 12192000"/>
              <a:gd name="connsiteY81" fmla="*/ 2143752 h 3482342"/>
              <a:gd name="connsiteX82" fmla="*/ 5894610 w 12192000"/>
              <a:gd name="connsiteY82" fmla="*/ 2130684 h 3482342"/>
              <a:gd name="connsiteX83" fmla="*/ 5817682 w 12192000"/>
              <a:gd name="connsiteY83" fmla="*/ 2157358 h 3482342"/>
              <a:gd name="connsiteX84" fmla="*/ 5591469 w 12192000"/>
              <a:gd name="connsiteY84" fmla="*/ 2178389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291263 w 12192000"/>
              <a:gd name="connsiteY87" fmla="*/ 2239182 h 3482342"/>
              <a:gd name="connsiteX88" fmla="*/ 5240857 w 12192000"/>
              <a:gd name="connsiteY88" fmla="*/ 2289444 h 3482342"/>
              <a:gd name="connsiteX89" fmla="*/ 5173523 w 12192000"/>
              <a:gd name="connsiteY89" fmla="*/ 2309057 h 3482342"/>
              <a:gd name="connsiteX90" fmla="*/ 5148543 w 12192000"/>
              <a:gd name="connsiteY90" fmla="*/ 2282356 h 3482342"/>
              <a:gd name="connsiteX91" fmla="*/ 5079548 w 12192000"/>
              <a:gd name="connsiteY91" fmla="*/ 2313485 h 3482342"/>
              <a:gd name="connsiteX92" fmla="*/ 4975908 w 12192000"/>
              <a:gd name="connsiteY92" fmla="*/ 2364128 h 3482342"/>
              <a:gd name="connsiteX93" fmla="*/ 4913723 w 12192000"/>
              <a:gd name="connsiteY93" fmla="*/ 2385265 h 3482342"/>
              <a:gd name="connsiteX94" fmla="*/ 4746485 w 12192000"/>
              <a:gd name="connsiteY94" fmla="*/ 2451769 h 3482342"/>
              <a:gd name="connsiteX95" fmla="*/ 4681588 w 12192000"/>
              <a:gd name="connsiteY95" fmla="*/ 2467494 h 3482342"/>
              <a:gd name="connsiteX96" fmla="*/ 1783655 w 12192000"/>
              <a:gd name="connsiteY96" fmla="*/ 3163860 h 3482342"/>
              <a:gd name="connsiteX97" fmla="*/ 1325955 w 12192000"/>
              <a:gd name="connsiteY97" fmla="*/ 3176692 h 3482342"/>
              <a:gd name="connsiteX98" fmla="*/ 1190384 w 12192000"/>
              <a:gd name="connsiteY98" fmla="*/ 3203504 h 3482342"/>
              <a:gd name="connsiteX99" fmla="*/ 1094537 w 12192000"/>
              <a:gd name="connsiteY99" fmla="*/ 3229469 h 3482342"/>
              <a:gd name="connsiteX100" fmla="*/ 779276 w 12192000"/>
              <a:gd name="connsiteY100" fmla="*/ 3327290 h 3482342"/>
              <a:gd name="connsiteX101" fmla="*/ 600378 w 12192000"/>
              <a:gd name="connsiteY101" fmla="*/ 3335250 h 3482342"/>
              <a:gd name="connsiteX102" fmla="*/ 493457 w 12192000"/>
              <a:gd name="connsiteY102" fmla="*/ 3365044 h 3482342"/>
              <a:gd name="connsiteX103" fmla="*/ 349402 w 12192000"/>
              <a:gd name="connsiteY103" fmla="*/ 3380897 h 3482342"/>
              <a:gd name="connsiteX104" fmla="*/ 192183 w 12192000"/>
              <a:gd name="connsiteY104" fmla="*/ 3460075 h 3482342"/>
              <a:gd name="connsiteX105" fmla="*/ 46713 w 12192000"/>
              <a:gd name="connsiteY105" fmla="*/ 3462986 h 3482342"/>
              <a:gd name="connsiteX106" fmla="*/ 2765 w 12192000"/>
              <a:gd name="connsiteY106" fmla="*/ 3480770 h 3482342"/>
              <a:gd name="connsiteX107" fmla="*/ 0 w 12192000"/>
              <a:gd name="connsiteY107" fmla="*/ 3482342 h 3482342"/>
              <a:gd name="connsiteX108" fmla="*/ 0 w 12192000"/>
              <a:gd name="connsiteY10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30392 w 12192000"/>
              <a:gd name="connsiteY55" fmla="*/ 1898567 h 3482342"/>
              <a:gd name="connsiteX56" fmla="*/ 8345228 w 12192000"/>
              <a:gd name="connsiteY56" fmla="*/ 1939822 h 3482342"/>
              <a:gd name="connsiteX57" fmla="*/ 8236214 w 12192000"/>
              <a:gd name="connsiteY57" fmla="*/ 1909725 h 3482342"/>
              <a:gd name="connsiteX58" fmla="*/ 8132104 w 12192000"/>
              <a:gd name="connsiteY58" fmla="*/ 1895727 h 3482342"/>
              <a:gd name="connsiteX59" fmla="*/ 7918078 w 12192000"/>
              <a:gd name="connsiteY59" fmla="*/ 1862668 h 3482342"/>
              <a:gd name="connsiteX60" fmla="*/ 7817899 w 12192000"/>
              <a:gd name="connsiteY60" fmla="*/ 1862176 h 3482342"/>
              <a:gd name="connsiteX61" fmla="*/ 7768994 w 12192000"/>
              <a:gd name="connsiteY61" fmla="*/ 1855721 h 3482342"/>
              <a:gd name="connsiteX62" fmla="*/ 7618027 w 12192000"/>
              <a:gd name="connsiteY62" fmla="*/ 1830959 h 3482342"/>
              <a:gd name="connsiteX63" fmla="*/ 7449425 w 12192000"/>
              <a:gd name="connsiteY63" fmla="*/ 1810910 h 3482342"/>
              <a:gd name="connsiteX64" fmla="*/ 7342915 w 12192000"/>
              <a:gd name="connsiteY64" fmla="*/ 1819827 h 3482342"/>
              <a:gd name="connsiteX65" fmla="*/ 7255191 w 12192000"/>
              <a:gd name="connsiteY65" fmla="*/ 1834354 h 3482342"/>
              <a:gd name="connsiteX66" fmla="*/ 7131205 w 12192000"/>
              <a:gd name="connsiteY66" fmla="*/ 1845557 h 3482342"/>
              <a:gd name="connsiteX67" fmla="*/ 6917124 w 12192000"/>
              <a:gd name="connsiteY67" fmla="*/ 1837109 h 3482342"/>
              <a:gd name="connsiteX68" fmla="*/ 6837145 w 12192000"/>
              <a:gd name="connsiteY68" fmla="*/ 1870724 h 3482342"/>
              <a:gd name="connsiteX69" fmla="*/ 6753991 w 12192000"/>
              <a:gd name="connsiteY69" fmla="*/ 1860969 h 3482342"/>
              <a:gd name="connsiteX70" fmla="*/ 6727754 w 12192000"/>
              <a:gd name="connsiteY70" fmla="*/ 1882372 h 3482342"/>
              <a:gd name="connsiteX71" fmla="*/ 6723371 w 12192000"/>
              <a:gd name="connsiteY71" fmla="*/ 1886494 h 3482342"/>
              <a:gd name="connsiteX72" fmla="*/ 6702779 w 12192000"/>
              <a:gd name="connsiteY72" fmla="*/ 1893601 h 3482342"/>
              <a:gd name="connsiteX73" fmla="*/ 6700779 w 12192000"/>
              <a:gd name="connsiteY73" fmla="*/ 1907344 h 3482342"/>
              <a:gd name="connsiteX74" fmla="*/ 6672513 w 12192000"/>
              <a:gd name="connsiteY74" fmla="*/ 1926452 h 3482342"/>
              <a:gd name="connsiteX75" fmla="*/ 6633549 w 12192000"/>
              <a:gd name="connsiteY75" fmla="*/ 1936255 h 3482342"/>
              <a:gd name="connsiteX76" fmla="*/ 6444344 w 12192000"/>
              <a:gd name="connsiteY76" fmla="*/ 1969663 h 3482342"/>
              <a:gd name="connsiteX77" fmla="*/ 6333446 w 12192000"/>
              <a:gd name="connsiteY77" fmla="*/ 1997163 h 3482342"/>
              <a:gd name="connsiteX78" fmla="*/ 6294933 w 12192000"/>
              <a:gd name="connsiteY78" fmla="*/ 2019412 h 3482342"/>
              <a:gd name="connsiteX79" fmla="*/ 6238719 w 12192000"/>
              <a:gd name="connsiteY79" fmla="*/ 2042547 h 3482342"/>
              <a:gd name="connsiteX80" fmla="*/ 6142310 w 12192000"/>
              <a:gd name="connsiteY80" fmla="*/ 2092510 h 3482342"/>
              <a:gd name="connsiteX81" fmla="*/ 6007916 w 12192000"/>
              <a:gd name="connsiteY81" fmla="*/ 2143752 h 3482342"/>
              <a:gd name="connsiteX82" fmla="*/ 5894610 w 12192000"/>
              <a:gd name="connsiteY82" fmla="*/ 2130684 h 3482342"/>
              <a:gd name="connsiteX83" fmla="*/ 5817682 w 12192000"/>
              <a:gd name="connsiteY83" fmla="*/ 2157358 h 3482342"/>
              <a:gd name="connsiteX84" fmla="*/ 5591469 w 12192000"/>
              <a:gd name="connsiteY84" fmla="*/ 2178389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291263 w 12192000"/>
              <a:gd name="connsiteY87" fmla="*/ 2239182 h 3482342"/>
              <a:gd name="connsiteX88" fmla="*/ 5240857 w 12192000"/>
              <a:gd name="connsiteY88" fmla="*/ 2289444 h 3482342"/>
              <a:gd name="connsiteX89" fmla="*/ 5173523 w 12192000"/>
              <a:gd name="connsiteY89" fmla="*/ 2309057 h 3482342"/>
              <a:gd name="connsiteX90" fmla="*/ 5148543 w 12192000"/>
              <a:gd name="connsiteY90" fmla="*/ 2282356 h 3482342"/>
              <a:gd name="connsiteX91" fmla="*/ 5079548 w 12192000"/>
              <a:gd name="connsiteY91" fmla="*/ 2313485 h 3482342"/>
              <a:gd name="connsiteX92" fmla="*/ 4975908 w 12192000"/>
              <a:gd name="connsiteY92" fmla="*/ 2364128 h 3482342"/>
              <a:gd name="connsiteX93" fmla="*/ 4913723 w 12192000"/>
              <a:gd name="connsiteY93" fmla="*/ 2385265 h 3482342"/>
              <a:gd name="connsiteX94" fmla="*/ 4746485 w 12192000"/>
              <a:gd name="connsiteY94" fmla="*/ 2451769 h 3482342"/>
              <a:gd name="connsiteX95" fmla="*/ 4681588 w 12192000"/>
              <a:gd name="connsiteY95" fmla="*/ 2467494 h 3482342"/>
              <a:gd name="connsiteX96" fmla="*/ 1783655 w 12192000"/>
              <a:gd name="connsiteY96" fmla="*/ 3163860 h 3482342"/>
              <a:gd name="connsiteX97" fmla="*/ 1325955 w 12192000"/>
              <a:gd name="connsiteY97" fmla="*/ 3176692 h 3482342"/>
              <a:gd name="connsiteX98" fmla="*/ 1190384 w 12192000"/>
              <a:gd name="connsiteY98" fmla="*/ 3203504 h 3482342"/>
              <a:gd name="connsiteX99" fmla="*/ 1094537 w 12192000"/>
              <a:gd name="connsiteY99" fmla="*/ 3229469 h 3482342"/>
              <a:gd name="connsiteX100" fmla="*/ 779276 w 12192000"/>
              <a:gd name="connsiteY100" fmla="*/ 3327290 h 3482342"/>
              <a:gd name="connsiteX101" fmla="*/ 600378 w 12192000"/>
              <a:gd name="connsiteY101" fmla="*/ 3335250 h 3482342"/>
              <a:gd name="connsiteX102" fmla="*/ 493457 w 12192000"/>
              <a:gd name="connsiteY102" fmla="*/ 3365044 h 3482342"/>
              <a:gd name="connsiteX103" fmla="*/ 349402 w 12192000"/>
              <a:gd name="connsiteY103" fmla="*/ 3380897 h 3482342"/>
              <a:gd name="connsiteX104" fmla="*/ 192183 w 12192000"/>
              <a:gd name="connsiteY104" fmla="*/ 3460075 h 3482342"/>
              <a:gd name="connsiteX105" fmla="*/ 46713 w 12192000"/>
              <a:gd name="connsiteY105" fmla="*/ 3462986 h 3482342"/>
              <a:gd name="connsiteX106" fmla="*/ 2765 w 12192000"/>
              <a:gd name="connsiteY106" fmla="*/ 3480770 h 3482342"/>
              <a:gd name="connsiteX107" fmla="*/ 0 w 12192000"/>
              <a:gd name="connsiteY107" fmla="*/ 3482342 h 3482342"/>
              <a:gd name="connsiteX108" fmla="*/ 0 w 12192000"/>
              <a:gd name="connsiteY10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30392 w 12192000"/>
              <a:gd name="connsiteY54" fmla="*/ 1898567 h 3482342"/>
              <a:gd name="connsiteX55" fmla="*/ 8345228 w 12192000"/>
              <a:gd name="connsiteY55" fmla="*/ 1939822 h 3482342"/>
              <a:gd name="connsiteX56" fmla="*/ 8236214 w 12192000"/>
              <a:gd name="connsiteY56" fmla="*/ 1909725 h 3482342"/>
              <a:gd name="connsiteX57" fmla="*/ 8132104 w 12192000"/>
              <a:gd name="connsiteY57" fmla="*/ 1895727 h 3482342"/>
              <a:gd name="connsiteX58" fmla="*/ 7918078 w 12192000"/>
              <a:gd name="connsiteY58" fmla="*/ 1862668 h 3482342"/>
              <a:gd name="connsiteX59" fmla="*/ 7817899 w 12192000"/>
              <a:gd name="connsiteY59" fmla="*/ 1862176 h 3482342"/>
              <a:gd name="connsiteX60" fmla="*/ 7768994 w 12192000"/>
              <a:gd name="connsiteY60" fmla="*/ 1855721 h 3482342"/>
              <a:gd name="connsiteX61" fmla="*/ 7618027 w 12192000"/>
              <a:gd name="connsiteY61" fmla="*/ 1830959 h 3482342"/>
              <a:gd name="connsiteX62" fmla="*/ 7449425 w 12192000"/>
              <a:gd name="connsiteY62" fmla="*/ 1810910 h 3482342"/>
              <a:gd name="connsiteX63" fmla="*/ 7342915 w 12192000"/>
              <a:gd name="connsiteY63" fmla="*/ 1819827 h 3482342"/>
              <a:gd name="connsiteX64" fmla="*/ 7255191 w 12192000"/>
              <a:gd name="connsiteY64" fmla="*/ 1834354 h 3482342"/>
              <a:gd name="connsiteX65" fmla="*/ 7131205 w 12192000"/>
              <a:gd name="connsiteY65" fmla="*/ 1845557 h 3482342"/>
              <a:gd name="connsiteX66" fmla="*/ 6917124 w 12192000"/>
              <a:gd name="connsiteY66" fmla="*/ 1837109 h 3482342"/>
              <a:gd name="connsiteX67" fmla="*/ 6837145 w 12192000"/>
              <a:gd name="connsiteY67" fmla="*/ 1870724 h 3482342"/>
              <a:gd name="connsiteX68" fmla="*/ 6753991 w 12192000"/>
              <a:gd name="connsiteY68" fmla="*/ 1860969 h 3482342"/>
              <a:gd name="connsiteX69" fmla="*/ 6727754 w 12192000"/>
              <a:gd name="connsiteY69" fmla="*/ 1882372 h 3482342"/>
              <a:gd name="connsiteX70" fmla="*/ 6723371 w 12192000"/>
              <a:gd name="connsiteY70" fmla="*/ 1886494 h 3482342"/>
              <a:gd name="connsiteX71" fmla="*/ 6702779 w 12192000"/>
              <a:gd name="connsiteY71" fmla="*/ 1893601 h 3482342"/>
              <a:gd name="connsiteX72" fmla="*/ 6700779 w 12192000"/>
              <a:gd name="connsiteY72" fmla="*/ 1907344 h 3482342"/>
              <a:gd name="connsiteX73" fmla="*/ 6672513 w 12192000"/>
              <a:gd name="connsiteY73" fmla="*/ 1926452 h 3482342"/>
              <a:gd name="connsiteX74" fmla="*/ 6633549 w 12192000"/>
              <a:gd name="connsiteY74" fmla="*/ 1936255 h 3482342"/>
              <a:gd name="connsiteX75" fmla="*/ 6444344 w 12192000"/>
              <a:gd name="connsiteY75" fmla="*/ 1969663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42310 w 12192000"/>
              <a:gd name="connsiteY79" fmla="*/ 2092510 h 3482342"/>
              <a:gd name="connsiteX80" fmla="*/ 6007916 w 12192000"/>
              <a:gd name="connsiteY80" fmla="*/ 2143752 h 3482342"/>
              <a:gd name="connsiteX81" fmla="*/ 5894610 w 12192000"/>
              <a:gd name="connsiteY81" fmla="*/ 2130684 h 3482342"/>
              <a:gd name="connsiteX82" fmla="*/ 5817682 w 12192000"/>
              <a:gd name="connsiteY82" fmla="*/ 2157358 h 3482342"/>
              <a:gd name="connsiteX83" fmla="*/ 5591469 w 12192000"/>
              <a:gd name="connsiteY83" fmla="*/ 2178389 h 3482342"/>
              <a:gd name="connsiteX84" fmla="*/ 5414282 w 12192000"/>
              <a:gd name="connsiteY84" fmla="*/ 2183070 h 3482342"/>
              <a:gd name="connsiteX85" fmla="*/ 5368369 w 12192000"/>
              <a:gd name="connsiteY85" fmla="*/ 2204272 h 3482342"/>
              <a:gd name="connsiteX86" fmla="*/ 5291263 w 12192000"/>
              <a:gd name="connsiteY86" fmla="*/ 2239182 h 3482342"/>
              <a:gd name="connsiteX87" fmla="*/ 5240857 w 12192000"/>
              <a:gd name="connsiteY87" fmla="*/ 2289444 h 3482342"/>
              <a:gd name="connsiteX88" fmla="*/ 5173523 w 12192000"/>
              <a:gd name="connsiteY88" fmla="*/ 2309057 h 3482342"/>
              <a:gd name="connsiteX89" fmla="*/ 5148543 w 12192000"/>
              <a:gd name="connsiteY89" fmla="*/ 2282356 h 3482342"/>
              <a:gd name="connsiteX90" fmla="*/ 5079548 w 12192000"/>
              <a:gd name="connsiteY90" fmla="*/ 2313485 h 3482342"/>
              <a:gd name="connsiteX91" fmla="*/ 4975908 w 12192000"/>
              <a:gd name="connsiteY91" fmla="*/ 2364128 h 3482342"/>
              <a:gd name="connsiteX92" fmla="*/ 4913723 w 12192000"/>
              <a:gd name="connsiteY92" fmla="*/ 2385265 h 3482342"/>
              <a:gd name="connsiteX93" fmla="*/ 4746485 w 12192000"/>
              <a:gd name="connsiteY93" fmla="*/ 2451769 h 3482342"/>
              <a:gd name="connsiteX94" fmla="*/ 4681588 w 12192000"/>
              <a:gd name="connsiteY94" fmla="*/ 2467494 h 3482342"/>
              <a:gd name="connsiteX95" fmla="*/ 1783655 w 12192000"/>
              <a:gd name="connsiteY95" fmla="*/ 3163860 h 3482342"/>
              <a:gd name="connsiteX96" fmla="*/ 1325955 w 12192000"/>
              <a:gd name="connsiteY96" fmla="*/ 3176692 h 3482342"/>
              <a:gd name="connsiteX97" fmla="*/ 1190384 w 12192000"/>
              <a:gd name="connsiteY97" fmla="*/ 3203504 h 3482342"/>
              <a:gd name="connsiteX98" fmla="*/ 1094537 w 12192000"/>
              <a:gd name="connsiteY98" fmla="*/ 3229469 h 3482342"/>
              <a:gd name="connsiteX99" fmla="*/ 779276 w 12192000"/>
              <a:gd name="connsiteY99" fmla="*/ 3327290 h 3482342"/>
              <a:gd name="connsiteX100" fmla="*/ 600378 w 12192000"/>
              <a:gd name="connsiteY100" fmla="*/ 3335250 h 3482342"/>
              <a:gd name="connsiteX101" fmla="*/ 493457 w 12192000"/>
              <a:gd name="connsiteY101" fmla="*/ 3365044 h 3482342"/>
              <a:gd name="connsiteX102" fmla="*/ 349402 w 12192000"/>
              <a:gd name="connsiteY102" fmla="*/ 3380897 h 3482342"/>
              <a:gd name="connsiteX103" fmla="*/ 192183 w 12192000"/>
              <a:gd name="connsiteY103" fmla="*/ 3460075 h 3482342"/>
              <a:gd name="connsiteX104" fmla="*/ 46713 w 12192000"/>
              <a:gd name="connsiteY104" fmla="*/ 3462986 h 3482342"/>
              <a:gd name="connsiteX105" fmla="*/ 2765 w 12192000"/>
              <a:gd name="connsiteY105" fmla="*/ 3480770 h 3482342"/>
              <a:gd name="connsiteX106" fmla="*/ 0 w 12192000"/>
              <a:gd name="connsiteY106" fmla="*/ 3482342 h 3482342"/>
              <a:gd name="connsiteX107" fmla="*/ 0 w 12192000"/>
              <a:gd name="connsiteY10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36742 w 12192000"/>
              <a:gd name="connsiteY54" fmla="*/ 1923967 h 3482342"/>
              <a:gd name="connsiteX55" fmla="*/ 8345228 w 12192000"/>
              <a:gd name="connsiteY55" fmla="*/ 1939822 h 3482342"/>
              <a:gd name="connsiteX56" fmla="*/ 8236214 w 12192000"/>
              <a:gd name="connsiteY56" fmla="*/ 1909725 h 3482342"/>
              <a:gd name="connsiteX57" fmla="*/ 8132104 w 12192000"/>
              <a:gd name="connsiteY57" fmla="*/ 1895727 h 3482342"/>
              <a:gd name="connsiteX58" fmla="*/ 7918078 w 12192000"/>
              <a:gd name="connsiteY58" fmla="*/ 1862668 h 3482342"/>
              <a:gd name="connsiteX59" fmla="*/ 7817899 w 12192000"/>
              <a:gd name="connsiteY59" fmla="*/ 1862176 h 3482342"/>
              <a:gd name="connsiteX60" fmla="*/ 7768994 w 12192000"/>
              <a:gd name="connsiteY60" fmla="*/ 1855721 h 3482342"/>
              <a:gd name="connsiteX61" fmla="*/ 7618027 w 12192000"/>
              <a:gd name="connsiteY61" fmla="*/ 1830959 h 3482342"/>
              <a:gd name="connsiteX62" fmla="*/ 7449425 w 12192000"/>
              <a:gd name="connsiteY62" fmla="*/ 1810910 h 3482342"/>
              <a:gd name="connsiteX63" fmla="*/ 7342915 w 12192000"/>
              <a:gd name="connsiteY63" fmla="*/ 1819827 h 3482342"/>
              <a:gd name="connsiteX64" fmla="*/ 7255191 w 12192000"/>
              <a:gd name="connsiteY64" fmla="*/ 1834354 h 3482342"/>
              <a:gd name="connsiteX65" fmla="*/ 7131205 w 12192000"/>
              <a:gd name="connsiteY65" fmla="*/ 1845557 h 3482342"/>
              <a:gd name="connsiteX66" fmla="*/ 6917124 w 12192000"/>
              <a:gd name="connsiteY66" fmla="*/ 1837109 h 3482342"/>
              <a:gd name="connsiteX67" fmla="*/ 6837145 w 12192000"/>
              <a:gd name="connsiteY67" fmla="*/ 1870724 h 3482342"/>
              <a:gd name="connsiteX68" fmla="*/ 6753991 w 12192000"/>
              <a:gd name="connsiteY68" fmla="*/ 1860969 h 3482342"/>
              <a:gd name="connsiteX69" fmla="*/ 6727754 w 12192000"/>
              <a:gd name="connsiteY69" fmla="*/ 1882372 h 3482342"/>
              <a:gd name="connsiteX70" fmla="*/ 6723371 w 12192000"/>
              <a:gd name="connsiteY70" fmla="*/ 1886494 h 3482342"/>
              <a:gd name="connsiteX71" fmla="*/ 6702779 w 12192000"/>
              <a:gd name="connsiteY71" fmla="*/ 1893601 h 3482342"/>
              <a:gd name="connsiteX72" fmla="*/ 6700779 w 12192000"/>
              <a:gd name="connsiteY72" fmla="*/ 1907344 h 3482342"/>
              <a:gd name="connsiteX73" fmla="*/ 6672513 w 12192000"/>
              <a:gd name="connsiteY73" fmla="*/ 1926452 h 3482342"/>
              <a:gd name="connsiteX74" fmla="*/ 6633549 w 12192000"/>
              <a:gd name="connsiteY74" fmla="*/ 1936255 h 3482342"/>
              <a:gd name="connsiteX75" fmla="*/ 6444344 w 12192000"/>
              <a:gd name="connsiteY75" fmla="*/ 1969663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42310 w 12192000"/>
              <a:gd name="connsiteY79" fmla="*/ 2092510 h 3482342"/>
              <a:gd name="connsiteX80" fmla="*/ 6007916 w 12192000"/>
              <a:gd name="connsiteY80" fmla="*/ 2143752 h 3482342"/>
              <a:gd name="connsiteX81" fmla="*/ 5894610 w 12192000"/>
              <a:gd name="connsiteY81" fmla="*/ 2130684 h 3482342"/>
              <a:gd name="connsiteX82" fmla="*/ 5817682 w 12192000"/>
              <a:gd name="connsiteY82" fmla="*/ 2157358 h 3482342"/>
              <a:gd name="connsiteX83" fmla="*/ 5591469 w 12192000"/>
              <a:gd name="connsiteY83" fmla="*/ 2178389 h 3482342"/>
              <a:gd name="connsiteX84" fmla="*/ 5414282 w 12192000"/>
              <a:gd name="connsiteY84" fmla="*/ 2183070 h 3482342"/>
              <a:gd name="connsiteX85" fmla="*/ 5368369 w 12192000"/>
              <a:gd name="connsiteY85" fmla="*/ 2204272 h 3482342"/>
              <a:gd name="connsiteX86" fmla="*/ 5291263 w 12192000"/>
              <a:gd name="connsiteY86" fmla="*/ 2239182 h 3482342"/>
              <a:gd name="connsiteX87" fmla="*/ 5240857 w 12192000"/>
              <a:gd name="connsiteY87" fmla="*/ 2289444 h 3482342"/>
              <a:gd name="connsiteX88" fmla="*/ 5173523 w 12192000"/>
              <a:gd name="connsiteY88" fmla="*/ 2309057 h 3482342"/>
              <a:gd name="connsiteX89" fmla="*/ 5148543 w 12192000"/>
              <a:gd name="connsiteY89" fmla="*/ 2282356 h 3482342"/>
              <a:gd name="connsiteX90" fmla="*/ 5079548 w 12192000"/>
              <a:gd name="connsiteY90" fmla="*/ 2313485 h 3482342"/>
              <a:gd name="connsiteX91" fmla="*/ 4975908 w 12192000"/>
              <a:gd name="connsiteY91" fmla="*/ 2364128 h 3482342"/>
              <a:gd name="connsiteX92" fmla="*/ 4913723 w 12192000"/>
              <a:gd name="connsiteY92" fmla="*/ 2385265 h 3482342"/>
              <a:gd name="connsiteX93" fmla="*/ 4746485 w 12192000"/>
              <a:gd name="connsiteY93" fmla="*/ 2451769 h 3482342"/>
              <a:gd name="connsiteX94" fmla="*/ 4681588 w 12192000"/>
              <a:gd name="connsiteY94" fmla="*/ 2467494 h 3482342"/>
              <a:gd name="connsiteX95" fmla="*/ 1783655 w 12192000"/>
              <a:gd name="connsiteY95" fmla="*/ 3163860 h 3482342"/>
              <a:gd name="connsiteX96" fmla="*/ 1325955 w 12192000"/>
              <a:gd name="connsiteY96" fmla="*/ 3176692 h 3482342"/>
              <a:gd name="connsiteX97" fmla="*/ 1190384 w 12192000"/>
              <a:gd name="connsiteY97" fmla="*/ 3203504 h 3482342"/>
              <a:gd name="connsiteX98" fmla="*/ 1094537 w 12192000"/>
              <a:gd name="connsiteY98" fmla="*/ 3229469 h 3482342"/>
              <a:gd name="connsiteX99" fmla="*/ 779276 w 12192000"/>
              <a:gd name="connsiteY99" fmla="*/ 3327290 h 3482342"/>
              <a:gd name="connsiteX100" fmla="*/ 600378 w 12192000"/>
              <a:gd name="connsiteY100" fmla="*/ 3335250 h 3482342"/>
              <a:gd name="connsiteX101" fmla="*/ 493457 w 12192000"/>
              <a:gd name="connsiteY101" fmla="*/ 3365044 h 3482342"/>
              <a:gd name="connsiteX102" fmla="*/ 349402 w 12192000"/>
              <a:gd name="connsiteY102" fmla="*/ 3380897 h 3482342"/>
              <a:gd name="connsiteX103" fmla="*/ 192183 w 12192000"/>
              <a:gd name="connsiteY103" fmla="*/ 3460075 h 3482342"/>
              <a:gd name="connsiteX104" fmla="*/ 46713 w 12192000"/>
              <a:gd name="connsiteY104" fmla="*/ 3462986 h 3482342"/>
              <a:gd name="connsiteX105" fmla="*/ 2765 w 12192000"/>
              <a:gd name="connsiteY105" fmla="*/ 3480770 h 3482342"/>
              <a:gd name="connsiteX106" fmla="*/ 0 w 12192000"/>
              <a:gd name="connsiteY106" fmla="*/ 3482342 h 3482342"/>
              <a:gd name="connsiteX107" fmla="*/ 0 w 12192000"/>
              <a:gd name="connsiteY10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0447 w 12192000"/>
              <a:gd name="connsiteY23" fmla="*/ 12870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36742 w 12192000"/>
              <a:gd name="connsiteY54" fmla="*/ 1923967 h 3482342"/>
              <a:gd name="connsiteX55" fmla="*/ 8345228 w 12192000"/>
              <a:gd name="connsiteY55" fmla="*/ 1939822 h 3482342"/>
              <a:gd name="connsiteX56" fmla="*/ 8236214 w 12192000"/>
              <a:gd name="connsiteY56" fmla="*/ 1909725 h 3482342"/>
              <a:gd name="connsiteX57" fmla="*/ 8132104 w 12192000"/>
              <a:gd name="connsiteY57" fmla="*/ 1895727 h 3482342"/>
              <a:gd name="connsiteX58" fmla="*/ 7918078 w 12192000"/>
              <a:gd name="connsiteY58" fmla="*/ 1862668 h 3482342"/>
              <a:gd name="connsiteX59" fmla="*/ 7817899 w 12192000"/>
              <a:gd name="connsiteY59" fmla="*/ 1862176 h 3482342"/>
              <a:gd name="connsiteX60" fmla="*/ 7768994 w 12192000"/>
              <a:gd name="connsiteY60" fmla="*/ 1855721 h 3482342"/>
              <a:gd name="connsiteX61" fmla="*/ 7618027 w 12192000"/>
              <a:gd name="connsiteY61" fmla="*/ 1830959 h 3482342"/>
              <a:gd name="connsiteX62" fmla="*/ 7449425 w 12192000"/>
              <a:gd name="connsiteY62" fmla="*/ 1810910 h 3482342"/>
              <a:gd name="connsiteX63" fmla="*/ 7342915 w 12192000"/>
              <a:gd name="connsiteY63" fmla="*/ 1819827 h 3482342"/>
              <a:gd name="connsiteX64" fmla="*/ 7255191 w 12192000"/>
              <a:gd name="connsiteY64" fmla="*/ 1834354 h 3482342"/>
              <a:gd name="connsiteX65" fmla="*/ 7131205 w 12192000"/>
              <a:gd name="connsiteY65" fmla="*/ 1845557 h 3482342"/>
              <a:gd name="connsiteX66" fmla="*/ 6917124 w 12192000"/>
              <a:gd name="connsiteY66" fmla="*/ 1837109 h 3482342"/>
              <a:gd name="connsiteX67" fmla="*/ 6837145 w 12192000"/>
              <a:gd name="connsiteY67" fmla="*/ 1870724 h 3482342"/>
              <a:gd name="connsiteX68" fmla="*/ 6753991 w 12192000"/>
              <a:gd name="connsiteY68" fmla="*/ 1860969 h 3482342"/>
              <a:gd name="connsiteX69" fmla="*/ 6727754 w 12192000"/>
              <a:gd name="connsiteY69" fmla="*/ 1882372 h 3482342"/>
              <a:gd name="connsiteX70" fmla="*/ 6723371 w 12192000"/>
              <a:gd name="connsiteY70" fmla="*/ 1886494 h 3482342"/>
              <a:gd name="connsiteX71" fmla="*/ 6702779 w 12192000"/>
              <a:gd name="connsiteY71" fmla="*/ 1893601 h 3482342"/>
              <a:gd name="connsiteX72" fmla="*/ 6700779 w 12192000"/>
              <a:gd name="connsiteY72" fmla="*/ 1907344 h 3482342"/>
              <a:gd name="connsiteX73" fmla="*/ 6672513 w 12192000"/>
              <a:gd name="connsiteY73" fmla="*/ 1926452 h 3482342"/>
              <a:gd name="connsiteX74" fmla="*/ 6633549 w 12192000"/>
              <a:gd name="connsiteY74" fmla="*/ 1936255 h 3482342"/>
              <a:gd name="connsiteX75" fmla="*/ 6444344 w 12192000"/>
              <a:gd name="connsiteY75" fmla="*/ 1969663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42310 w 12192000"/>
              <a:gd name="connsiteY79" fmla="*/ 2092510 h 3482342"/>
              <a:gd name="connsiteX80" fmla="*/ 6007916 w 12192000"/>
              <a:gd name="connsiteY80" fmla="*/ 2143752 h 3482342"/>
              <a:gd name="connsiteX81" fmla="*/ 5894610 w 12192000"/>
              <a:gd name="connsiteY81" fmla="*/ 2130684 h 3482342"/>
              <a:gd name="connsiteX82" fmla="*/ 5817682 w 12192000"/>
              <a:gd name="connsiteY82" fmla="*/ 2157358 h 3482342"/>
              <a:gd name="connsiteX83" fmla="*/ 5591469 w 12192000"/>
              <a:gd name="connsiteY83" fmla="*/ 2178389 h 3482342"/>
              <a:gd name="connsiteX84" fmla="*/ 5414282 w 12192000"/>
              <a:gd name="connsiteY84" fmla="*/ 2183070 h 3482342"/>
              <a:gd name="connsiteX85" fmla="*/ 5368369 w 12192000"/>
              <a:gd name="connsiteY85" fmla="*/ 2204272 h 3482342"/>
              <a:gd name="connsiteX86" fmla="*/ 5291263 w 12192000"/>
              <a:gd name="connsiteY86" fmla="*/ 2239182 h 3482342"/>
              <a:gd name="connsiteX87" fmla="*/ 5240857 w 12192000"/>
              <a:gd name="connsiteY87" fmla="*/ 2289444 h 3482342"/>
              <a:gd name="connsiteX88" fmla="*/ 5173523 w 12192000"/>
              <a:gd name="connsiteY88" fmla="*/ 2309057 h 3482342"/>
              <a:gd name="connsiteX89" fmla="*/ 5148543 w 12192000"/>
              <a:gd name="connsiteY89" fmla="*/ 2282356 h 3482342"/>
              <a:gd name="connsiteX90" fmla="*/ 5079548 w 12192000"/>
              <a:gd name="connsiteY90" fmla="*/ 2313485 h 3482342"/>
              <a:gd name="connsiteX91" fmla="*/ 4975908 w 12192000"/>
              <a:gd name="connsiteY91" fmla="*/ 2364128 h 3482342"/>
              <a:gd name="connsiteX92" fmla="*/ 4913723 w 12192000"/>
              <a:gd name="connsiteY92" fmla="*/ 2385265 h 3482342"/>
              <a:gd name="connsiteX93" fmla="*/ 4746485 w 12192000"/>
              <a:gd name="connsiteY93" fmla="*/ 2451769 h 3482342"/>
              <a:gd name="connsiteX94" fmla="*/ 4681588 w 12192000"/>
              <a:gd name="connsiteY94" fmla="*/ 2467494 h 3482342"/>
              <a:gd name="connsiteX95" fmla="*/ 1783655 w 12192000"/>
              <a:gd name="connsiteY95" fmla="*/ 3163860 h 3482342"/>
              <a:gd name="connsiteX96" fmla="*/ 1325955 w 12192000"/>
              <a:gd name="connsiteY96" fmla="*/ 3176692 h 3482342"/>
              <a:gd name="connsiteX97" fmla="*/ 1190384 w 12192000"/>
              <a:gd name="connsiteY97" fmla="*/ 3203504 h 3482342"/>
              <a:gd name="connsiteX98" fmla="*/ 1094537 w 12192000"/>
              <a:gd name="connsiteY98" fmla="*/ 3229469 h 3482342"/>
              <a:gd name="connsiteX99" fmla="*/ 779276 w 12192000"/>
              <a:gd name="connsiteY99" fmla="*/ 3327290 h 3482342"/>
              <a:gd name="connsiteX100" fmla="*/ 600378 w 12192000"/>
              <a:gd name="connsiteY100" fmla="*/ 3335250 h 3482342"/>
              <a:gd name="connsiteX101" fmla="*/ 493457 w 12192000"/>
              <a:gd name="connsiteY101" fmla="*/ 3365044 h 3482342"/>
              <a:gd name="connsiteX102" fmla="*/ 349402 w 12192000"/>
              <a:gd name="connsiteY102" fmla="*/ 3380897 h 3482342"/>
              <a:gd name="connsiteX103" fmla="*/ 192183 w 12192000"/>
              <a:gd name="connsiteY103" fmla="*/ 3460075 h 3482342"/>
              <a:gd name="connsiteX104" fmla="*/ 46713 w 12192000"/>
              <a:gd name="connsiteY104" fmla="*/ 3462986 h 3482342"/>
              <a:gd name="connsiteX105" fmla="*/ 2765 w 12192000"/>
              <a:gd name="connsiteY105" fmla="*/ 3480770 h 3482342"/>
              <a:gd name="connsiteX106" fmla="*/ 0 w 12192000"/>
              <a:gd name="connsiteY106" fmla="*/ 3482342 h 3482342"/>
              <a:gd name="connsiteX107" fmla="*/ 0 w 12192000"/>
              <a:gd name="connsiteY10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294073 w 12192000"/>
              <a:gd name="connsiteY17" fmla="*/ 897260 h 3482342"/>
              <a:gd name="connsiteX18" fmla="*/ 11228040 w 12192000"/>
              <a:gd name="connsiteY18" fmla="*/ 958953 h 3482342"/>
              <a:gd name="connsiteX19" fmla="*/ 11193568 w 12192000"/>
              <a:gd name="connsiteY19" fmla="*/ 982314 h 3482342"/>
              <a:gd name="connsiteX20" fmla="*/ 11139869 w 12192000"/>
              <a:gd name="connsiteY20" fmla="*/ 1126133 h 3482342"/>
              <a:gd name="connsiteX21" fmla="*/ 11003287 w 12192000"/>
              <a:gd name="connsiteY21" fmla="*/ 1243468 h 3482342"/>
              <a:gd name="connsiteX22" fmla="*/ 10930447 w 12192000"/>
              <a:gd name="connsiteY22" fmla="*/ 1287088 h 3482342"/>
              <a:gd name="connsiteX23" fmla="*/ 10832727 w 12192000"/>
              <a:gd name="connsiteY23" fmla="*/ 1341335 h 3482342"/>
              <a:gd name="connsiteX24" fmla="*/ 10720408 w 12192000"/>
              <a:gd name="connsiteY24" fmla="*/ 1344999 h 3482342"/>
              <a:gd name="connsiteX25" fmla="*/ 10635456 w 12192000"/>
              <a:gd name="connsiteY25" fmla="*/ 1337688 h 3482342"/>
              <a:gd name="connsiteX26" fmla="*/ 10629954 w 12192000"/>
              <a:gd name="connsiteY26" fmla="*/ 1330628 h 3482342"/>
              <a:gd name="connsiteX27" fmla="*/ 10623883 w 12192000"/>
              <a:gd name="connsiteY27" fmla="*/ 1332776 h 3482342"/>
              <a:gd name="connsiteX28" fmla="*/ 10622090 w 12192000"/>
              <a:gd name="connsiteY28" fmla="*/ 1341385 h 3482342"/>
              <a:gd name="connsiteX29" fmla="*/ 10573203 w 12192000"/>
              <a:gd name="connsiteY29" fmla="*/ 1351996 h 3482342"/>
              <a:gd name="connsiteX30" fmla="*/ 10513263 w 12192000"/>
              <a:gd name="connsiteY30" fmla="*/ 1350756 h 3482342"/>
              <a:gd name="connsiteX31" fmla="*/ 10464012 w 12192000"/>
              <a:gd name="connsiteY31" fmla="*/ 1391778 h 3482342"/>
              <a:gd name="connsiteX32" fmla="*/ 10405409 w 12192000"/>
              <a:gd name="connsiteY32" fmla="*/ 1422789 h 3482342"/>
              <a:gd name="connsiteX33" fmla="*/ 10370530 w 12192000"/>
              <a:gd name="connsiteY33" fmla="*/ 1441596 h 3482342"/>
              <a:gd name="connsiteX34" fmla="*/ 10264922 w 12192000"/>
              <a:gd name="connsiteY34" fmla="*/ 1472107 h 3482342"/>
              <a:gd name="connsiteX35" fmla="*/ 10058690 w 12192000"/>
              <a:gd name="connsiteY35" fmla="*/ 1474888 h 3482342"/>
              <a:gd name="connsiteX36" fmla="*/ 10004424 w 12192000"/>
              <a:gd name="connsiteY36" fmla="*/ 1489801 h 3482342"/>
              <a:gd name="connsiteX37" fmla="*/ 9999951 w 12192000"/>
              <a:gd name="connsiteY37" fmla="*/ 1499127 h 3482342"/>
              <a:gd name="connsiteX38" fmla="*/ 9845462 w 12192000"/>
              <a:gd name="connsiteY38" fmla="*/ 1548192 h 3482342"/>
              <a:gd name="connsiteX39" fmla="*/ 9736156 w 12192000"/>
              <a:gd name="connsiteY39" fmla="*/ 1581928 h 3482342"/>
              <a:gd name="connsiteX40" fmla="*/ 9693355 w 12192000"/>
              <a:gd name="connsiteY40" fmla="*/ 1602632 h 3482342"/>
              <a:gd name="connsiteX41" fmla="*/ 9664242 w 12192000"/>
              <a:gd name="connsiteY41" fmla="*/ 1622075 h 3482342"/>
              <a:gd name="connsiteX42" fmla="*/ 9579195 w 12192000"/>
              <a:gd name="connsiteY42" fmla="*/ 1648017 h 3482342"/>
              <a:gd name="connsiteX43" fmla="*/ 9433652 w 12192000"/>
              <a:gd name="connsiteY43" fmla="*/ 1681174 h 3482342"/>
              <a:gd name="connsiteX44" fmla="*/ 9403775 w 12192000"/>
              <a:gd name="connsiteY44" fmla="*/ 1690403 h 3482342"/>
              <a:gd name="connsiteX45" fmla="*/ 9382503 w 12192000"/>
              <a:gd name="connsiteY45" fmla="*/ 1706957 h 3482342"/>
              <a:gd name="connsiteX46" fmla="*/ 9381410 w 12192000"/>
              <a:gd name="connsiteY46" fmla="*/ 1718312 h 3482342"/>
              <a:gd name="connsiteX47" fmla="*/ 9365685 w 12192000"/>
              <a:gd name="connsiteY47" fmla="*/ 1724772 h 3482342"/>
              <a:gd name="connsiteX48" fmla="*/ 9278020 w 12192000"/>
              <a:gd name="connsiteY48" fmla="*/ 1741161 h 3482342"/>
              <a:gd name="connsiteX49" fmla="*/ 9217145 w 12192000"/>
              <a:gd name="connsiteY49" fmla="*/ 1771195 h 3482342"/>
              <a:gd name="connsiteX50" fmla="*/ 8955875 w 12192000"/>
              <a:gd name="connsiteY50" fmla="*/ 1796806 h 3482342"/>
              <a:gd name="connsiteX51" fmla="*/ 8648415 w 12192000"/>
              <a:gd name="connsiteY51" fmla="*/ 1878623 h 3482342"/>
              <a:gd name="connsiteX52" fmla="*/ 8524524 w 12192000"/>
              <a:gd name="connsiteY52" fmla="*/ 1902425 h 3482342"/>
              <a:gd name="connsiteX53" fmla="*/ 8436742 w 12192000"/>
              <a:gd name="connsiteY53" fmla="*/ 1923967 h 3482342"/>
              <a:gd name="connsiteX54" fmla="*/ 8345228 w 12192000"/>
              <a:gd name="connsiteY54" fmla="*/ 1939822 h 3482342"/>
              <a:gd name="connsiteX55" fmla="*/ 8236214 w 12192000"/>
              <a:gd name="connsiteY55" fmla="*/ 1909725 h 3482342"/>
              <a:gd name="connsiteX56" fmla="*/ 8132104 w 12192000"/>
              <a:gd name="connsiteY56" fmla="*/ 1895727 h 3482342"/>
              <a:gd name="connsiteX57" fmla="*/ 7918078 w 12192000"/>
              <a:gd name="connsiteY57" fmla="*/ 1862668 h 3482342"/>
              <a:gd name="connsiteX58" fmla="*/ 7817899 w 12192000"/>
              <a:gd name="connsiteY58" fmla="*/ 1862176 h 3482342"/>
              <a:gd name="connsiteX59" fmla="*/ 7768994 w 12192000"/>
              <a:gd name="connsiteY59" fmla="*/ 1855721 h 3482342"/>
              <a:gd name="connsiteX60" fmla="*/ 7618027 w 12192000"/>
              <a:gd name="connsiteY60" fmla="*/ 1830959 h 3482342"/>
              <a:gd name="connsiteX61" fmla="*/ 7449425 w 12192000"/>
              <a:gd name="connsiteY61" fmla="*/ 1810910 h 3482342"/>
              <a:gd name="connsiteX62" fmla="*/ 7342915 w 12192000"/>
              <a:gd name="connsiteY62" fmla="*/ 1819827 h 3482342"/>
              <a:gd name="connsiteX63" fmla="*/ 7255191 w 12192000"/>
              <a:gd name="connsiteY63" fmla="*/ 1834354 h 3482342"/>
              <a:gd name="connsiteX64" fmla="*/ 7131205 w 12192000"/>
              <a:gd name="connsiteY64" fmla="*/ 1845557 h 3482342"/>
              <a:gd name="connsiteX65" fmla="*/ 6917124 w 12192000"/>
              <a:gd name="connsiteY65" fmla="*/ 1837109 h 3482342"/>
              <a:gd name="connsiteX66" fmla="*/ 6837145 w 12192000"/>
              <a:gd name="connsiteY66" fmla="*/ 1870724 h 3482342"/>
              <a:gd name="connsiteX67" fmla="*/ 6753991 w 12192000"/>
              <a:gd name="connsiteY67" fmla="*/ 1860969 h 3482342"/>
              <a:gd name="connsiteX68" fmla="*/ 6727754 w 12192000"/>
              <a:gd name="connsiteY68" fmla="*/ 1882372 h 3482342"/>
              <a:gd name="connsiteX69" fmla="*/ 6723371 w 12192000"/>
              <a:gd name="connsiteY69" fmla="*/ 1886494 h 3482342"/>
              <a:gd name="connsiteX70" fmla="*/ 6702779 w 12192000"/>
              <a:gd name="connsiteY70" fmla="*/ 1893601 h 3482342"/>
              <a:gd name="connsiteX71" fmla="*/ 6700779 w 12192000"/>
              <a:gd name="connsiteY71" fmla="*/ 1907344 h 3482342"/>
              <a:gd name="connsiteX72" fmla="*/ 6672513 w 12192000"/>
              <a:gd name="connsiteY72" fmla="*/ 1926452 h 3482342"/>
              <a:gd name="connsiteX73" fmla="*/ 6633549 w 12192000"/>
              <a:gd name="connsiteY73" fmla="*/ 1936255 h 3482342"/>
              <a:gd name="connsiteX74" fmla="*/ 6444344 w 12192000"/>
              <a:gd name="connsiteY74" fmla="*/ 1969663 h 3482342"/>
              <a:gd name="connsiteX75" fmla="*/ 6333446 w 12192000"/>
              <a:gd name="connsiteY75" fmla="*/ 1997163 h 3482342"/>
              <a:gd name="connsiteX76" fmla="*/ 6294933 w 12192000"/>
              <a:gd name="connsiteY76" fmla="*/ 2019412 h 3482342"/>
              <a:gd name="connsiteX77" fmla="*/ 6238719 w 12192000"/>
              <a:gd name="connsiteY77" fmla="*/ 2042547 h 3482342"/>
              <a:gd name="connsiteX78" fmla="*/ 6142310 w 12192000"/>
              <a:gd name="connsiteY78" fmla="*/ 2092510 h 3482342"/>
              <a:gd name="connsiteX79" fmla="*/ 6007916 w 12192000"/>
              <a:gd name="connsiteY79" fmla="*/ 2143752 h 3482342"/>
              <a:gd name="connsiteX80" fmla="*/ 5894610 w 12192000"/>
              <a:gd name="connsiteY80" fmla="*/ 2130684 h 3482342"/>
              <a:gd name="connsiteX81" fmla="*/ 5817682 w 12192000"/>
              <a:gd name="connsiteY81" fmla="*/ 2157358 h 3482342"/>
              <a:gd name="connsiteX82" fmla="*/ 5591469 w 12192000"/>
              <a:gd name="connsiteY82" fmla="*/ 2178389 h 3482342"/>
              <a:gd name="connsiteX83" fmla="*/ 5414282 w 12192000"/>
              <a:gd name="connsiteY83" fmla="*/ 2183070 h 3482342"/>
              <a:gd name="connsiteX84" fmla="*/ 5368369 w 12192000"/>
              <a:gd name="connsiteY84" fmla="*/ 2204272 h 3482342"/>
              <a:gd name="connsiteX85" fmla="*/ 5291263 w 12192000"/>
              <a:gd name="connsiteY85" fmla="*/ 2239182 h 3482342"/>
              <a:gd name="connsiteX86" fmla="*/ 5240857 w 12192000"/>
              <a:gd name="connsiteY86" fmla="*/ 2289444 h 3482342"/>
              <a:gd name="connsiteX87" fmla="*/ 5173523 w 12192000"/>
              <a:gd name="connsiteY87" fmla="*/ 2309057 h 3482342"/>
              <a:gd name="connsiteX88" fmla="*/ 5148543 w 12192000"/>
              <a:gd name="connsiteY88" fmla="*/ 2282356 h 3482342"/>
              <a:gd name="connsiteX89" fmla="*/ 5079548 w 12192000"/>
              <a:gd name="connsiteY89" fmla="*/ 2313485 h 3482342"/>
              <a:gd name="connsiteX90" fmla="*/ 4975908 w 12192000"/>
              <a:gd name="connsiteY90" fmla="*/ 2364128 h 3482342"/>
              <a:gd name="connsiteX91" fmla="*/ 4913723 w 12192000"/>
              <a:gd name="connsiteY91" fmla="*/ 2385265 h 3482342"/>
              <a:gd name="connsiteX92" fmla="*/ 4746485 w 12192000"/>
              <a:gd name="connsiteY92" fmla="*/ 2451769 h 3482342"/>
              <a:gd name="connsiteX93" fmla="*/ 4681588 w 12192000"/>
              <a:gd name="connsiteY93" fmla="*/ 2467494 h 3482342"/>
              <a:gd name="connsiteX94" fmla="*/ 1783655 w 12192000"/>
              <a:gd name="connsiteY94" fmla="*/ 3163860 h 3482342"/>
              <a:gd name="connsiteX95" fmla="*/ 1325955 w 12192000"/>
              <a:gd name="connsiteY95" fmla="*/ 3176692 h 3482342"/>
              <a:gd name="connsiteX96" fmla="*/ 1190384 w 12192000"/>
              <a:gd name="connsiteY96" fmla="*/ 3203504 h 3482342"/>
              <a:gd name="connsiteX97" fmla="*/ 1094537 w 12192000"/>
              <a:gd name="connsiteY97" fmla="*/ 3229469 h 3482342"/>
              <a:gd name="connsiteX98" fmla="*/ 779276 w 12192000"/>
              <a:gd name="connsiteY98" fmla="*/ 3327290 h 3482342"/>
              <a:gd name="connsiteX99" fmla="*/ 600378 w 12192000"/>
              <a:gd name="connsiteY99" fmla="*/ 3335250 h 3482342"/>
              <a:gd name="connsiteX100" fmla="*/ 493457 w 12192000"/>
              <a:gd name="connsiteY100" fmla="*/ 3365044 h 3482342"/>
              <a:gd name="connsiteX101" fmla="*/ 349402 w 12192000"/>
              <a:gd name="connsiteY101" fmla="*/ 3380897 h 3482342"/>
              <a:gd name="connsiteX102" fmla="*/ 192183 w 12192000"/>
              <a:gd name="connsiteY102" fmla="*/ 3460075 h 3482342"/>
              <a:gd name="connsiteX103" fmla="*/ 46713 w 12192000"/>
              <a:gd name="connsiteY103" fmla="*/ 3462986 h 3482342"/>
              <a:gd name="connsiteX104" fmla="*/ 2765 w 12192000"/>
              <a:gd name="connsiteY104" fmla="*/ 3480770 h 3482342"/>
              <a:gd name="connsiteX105" fmla="*/ 0 w 12192000"/>
              <a:gd name="connsiteY105" fmla="*/ 3482342 h 3482342"/>
              <a:gd name="connsiteX106" fmla="*/ 0 w 12192000"/>
              <a:gd name="connsiteY10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38523 w 12192000"/>
              <a:gd name="connsiteY17" fmla="*/ 852810 h 3482342"/>
              <a:gd name="connsiteX18" fmla="*/ 11228040 w 12192000"/>
              <a:gd name="connsiteY18" fmla="*/ 958953 h 3482342"/>
              <a:gd name="connsiteX19" fmla="*/ 11193568 w 12192000"/>
              <a:gd name="connsiteY19" fmla="*/ 982314 h 3482342"/>
              <a:gd name="connsiteX20" fmla="*/ 11139869 w 12192000"/>
              <a:gd name="connsiteY20" fmla="*/ 1126133 h 3482342"/>
              <a:gd name="connsiteX21" fmla="*/ 11003287 w 12192000"/>
              <a:gd name="connsiteY21" fmla="*/ 1243468 h 3482342"/>
              <a:gd name="connsiteX22" fmla="*/ 10930447 w 12192000"/>
              <a:gd name="connsiteY22" fmla="*/ 1287088 h 3482342"/>
              <a:gd name="connsiteX23" fmla="*/ 10832727 w 12192000"/>
              <a:gd name="connsiteY23" fmla="*/ 1341335 h 3482342"/>
              <a:gd name="connsiteX24" fmla="*/ 10720408 w 12192000"/>
              <a:gd name="connsiteY24" fmla="*/ 1344999 h 3482342"/>
              <a:gd name="connsiteX25" fmla="*/ 10635456 w 12192000"/>
              <a:gd name="connsiteY25" fmla="*/ 1337688 h 3482342"/>
              <a:gd name="connsiteX26" fmla="*/ 10629954 w 12192000"/>
              <a:gd name="connsiteY26" fmla="*/ 1330628 h 3482342"/>
              <a:gd name="connsiteX27" fmla="*/ 10623883 w 12192000"/>
              <a:gd name="connsiteY27" fmla="*/ 1332776 h 3482342"/>
              <a:gd name="connsiteX28" fmla="*/ 10622090 w 12192000"/>
              <a:gd name="connsiteY28" fmla="*/ 1341385 h 3482342"/>
              <a:gd name="connsiteX29" fmla="*/ 10573203 w 12192000"/>
              <a:gd name="connsiteY29" fmla="*/ 1351996 h 3482342"/>
              <a:gd name="connsiteX30" fmla="*/ 10513263 w 12192000"/>
              <a:gd name="connsiteY30" fmla="*/ 1350756 h 3482342"/>
              <a:gd name="connsiteX31" fmla="*/ 10464012 w 12192000"/>
              <a:gd name="connsiteY31" fmla="*/ 1391778 h 3482342"/>
              <a:gd name="connsiteX32" fmla="*/ 10405409 w 12192000"/>
              <a:gd name="connsiteY32" fmla="*/ 1422789 h 3482342"/>
              <a:gd name="connsiteX33" fmla="*/ 10370530 w 12192000"/>
              <a:gd name="connsiteY33" fmla="*/ 1441596 h 3482342"/>
              <a:gd name="connsiteX34" fmla="*/ 10264922 w 12192000"/>
              <a:gd name="connsiteY34" fmla="*/ 1472107 h 3482342"/>
              <a:gd name="connsiteX35" fmla="*/ 10058690 w 12192000"/>
              <a:gd name="connsiteY35" fmla="*/ 1474888 h 3482342"/>
              <a:gd name="connsiteX36" fmla="*/ 10004424 w 12192000"/>
              <a:gd name="connsiteY36" fmla="*/ 1489801 h 3482342"/>
              <a:gd name="connsiteX37" fmla="*/ 9999951 w 12192000"/>
              <a:gd name="connsiteY37" fmla="*/ 1499127 h 3482342"/>
              <a:gd name="connsiteX38" fmla="*/ 9845462 w 12192000"/>
              <a:gd name="connsiteY38" fmla="*/ 1548192 h 3482342"/>
              <a:gd name="connsiteX39" fmla="*/ 9736156 w 12192000"/>
              <a:gd name="connsiteY39" fmla="*/ 1581928 h 3482342"/>
              <a:gd name="connsiteX40" fmla="*/ 9693355 w 12192000"/>
              <a:gd name="connsiteY40" fmla="*/ 1602632 h 3482342"/>
              <a:gd name="connsiteX41" fmla="*/ 9664242 w 12192000"/>
              <a:gd name="connsiteY41" fmla="*/ 1622075 h 3482342"/>
              <a:gd name="connsiteX42" fmla="*/ 9579195 w 12192000"/>
              <a:gd name="connsiteY42" fmla="*/ 1648017 h 3482342"/>
              <a:gd name="connsiteX43" fmla="*/ 9433652 w 12192000"/>
              <a:gd name="connsiteY43" fmla="*/ 1681174 h 3482342"/>
              <a:gd name="connsiteX44" fmla="*/ 9403775 w 12192000"/>
              <a:gd name="connsiteY44" fmla="*/ 1690403 h 3482342"/>
              <a:gd name="connsiteX45" fmla="*/ 9382503 w 12192000"/>
              <a:gd name="connsiteY45" fmla="*/ 1706957 h 3482342"/>
              <a:gd name="connsiteX46" fmla="*/ 9381410 w 12192000"/>
              <a:gd name="connsiteY46" fmla="*/ 1718312 h 3482342"/>
              <a:gd name="connsiteX47" fmla="*/ 9365685 w 12192000"/>
              <a:gd name="connsiteY47" fmla="*/ 1724772 h 3482342"/>
              <a:gd name="connsiteX48" fmla="*/ 9278020 w 12192000"/>
              <a:gd name="connsiteY48" fmla="*/ 1741161 h 3482342"/>
              <a:gd name="connsiteX49" fmla="*/ 9217145 w 12192000"/>
              <a:gd name="connsiteY49" fmla="*/ 1771195 h 3482342"/>
              <a:gd name="connsiteX50" fmla="*/ 8955875 w 12192000"/>
              <a:gd name="connsiteY50" fmla="*/ 1796806 h 3482342"/>
              <a:gd name="connsiteX51" fmla="*/ 8648415 w 12192000"/>
              <a:gd name="connsiteY51" fmla="*/ 1878623 h 3482342"/>
              <a:gd name="connsiteX52" fmla="*/ 8524524 w 12192000"/>
              <a:gd name="connsiteY52" fmla="*/ 1902425 h 3482342"/>
              <a:gd name="connsiteX53" fmla="*/ 8436742 w 12192000"/>
              <a:gd name="connsiteY53" fmla="*/ 1923967 h 3482342"/>
              <a:gd name="connsiteX54" fmla="*/ 8345228 w 12192000"/>
              <a:gd name="connsiteY54" fmla="*/ 1939822 h 3482342"/>
              <a:gd name="connsiteX55" fmla="*/ 8236214 w 12192000"/>
              <a:gd name="connsiteY55" fmla="*/ 1909725 h 3482342"/>
              <a:gd name="connsiteX56" fmla="*/ 8132104 w 12192000"/>
              <a:gd name="connsiteY56" fmla="*/ 1895727 h 3482342"/>
              <a:gd name="connsiteX57" fmla="*/ 7918078 w 12192000"/>
              <a:gd name="connsiteY57" fmla="*/ 1862668 h 3482342"/>
              <a:gd name="connsiteX58" fmla="*/ 7817899 w 12192000"/>
              <a:gd name="connsiteY58" fmla="*/ 1862176 h 3482342"/>
              <a:gd name="connsiteX59" fmla="*/ 7768994 w 12192000"/>
              <a:gd name="connsiteY59" fmla="*/ 1855721 h 3482342"/>
              <a:gd name="connsiteX60" fmla="*/ 7618027 w 12192000"/>
              <a:gd name="connsiteY60" fmla="*/ 1830959 h 3482342"/>
              <a:gd name="connsiteX61" fmla="*/ 7449425 w 12192000"/>
              <a:gd name="connsiteY61" fmla="*/ 1810910 h 3482342"/>
              <a:gd name="connsiteX62" fmla="*/ 7342915 w 12192000"/>
              <a:gd name="connsiteY62" fmla="*/ 1819827 h 3482342"/>
              <a:gd name="connsiteX63" fmla="*/ 7255191 w 12192000"/>
              <a:gd name="connsiteY63" fmla="*/ 1834354 h 3482342"/>
              <a:gd name="connsiteX64" fmla="*/ 7131205 w 12192000"/>
              <a:gd name="connsiteY64" fmla="*/ 1845557 h 3482342"/>
              <a:gd name="connsiteX65" fmla="*/ 6917124 w 12192000"/>
              <a:gd name="connsiteY65" fmla="*/ 1837109 h 3482342"/>
              <a:gd name="connsiteX66" fmla="*/ 6837145 w 12192000"/>
              <a:gd name="connsiteY66" fmla="*/ 1870724 h 3482342"/>
              <a:gd name="connsiteX67" fmla="*/ 6753991 w 12192000"/>
              <a:gd name="connsiteY67" fmla="*/ 1860969 h 3482342"/>
              <a:gd name="connsiteX68" fmla="*/ 6727754 w 12192000"/>
              <a:gd name="connsiteY68" fmla="*/ 1882372 h 3482342"/>
              <a:gd name="connsiteX69" fmla="*/ 6723371 w 12192000"/>
              <a:gd name="connsiteY69" fmla="*/ 1886494 h 3482342"/>
              <a:gd name="connsiteX70" fmla="*/ 6702779 w 12192000"/>
              <a:gd name="connsiteY70" fmla="*/ 1893601 h 3482342"/>
              <a:gd name="connsiteX71" fmla="*/ 6700779 w 12192000"/>
              <a:gd name="connsiteY71" fmla="*/ 1907344 h 3482342"/>
              <a:gd name="connsiteX72" fmla="*/ 6672513 w 12192000"/>
              <a:gd name="connsiteY72" fmla="*/ 1926452 h 3482342"/>
              <a:gd name="connsiteX73" fmla="*/ 6633549 w 12192000"/>
              <a:gd name="connsiteY73" fmla="*/ 1936255 h 3482342"/>
              <a:gd name="connsiteX74" fmla="*/ 6444344 w 12192000"/>
              <a:gd name="connsiteY74" fmla="*/ 1969663 h 3482342"/>
              <a:gd name="connsiteX75" fmla="*/ 6333446 w 12192000"/>
              <a:gd name="connsiteY75" fmla="*/ 1997163 h 3482342"/>
              <a:gd name="connsiteX76" fmla="*/ 6294933 w 12192000"/>
              <a:gd name="connsiteY76" fmla="*/ 2019412 h 3482342"/>
              <a:gd name="connsiteX77" fmla="*/ 6238719 w 12192000"/>
              <a:gd name="connsiteY77" fmla="*/ 2042547 h 3482342"/>
              <a:gd name="connsiteX78" fmla="*/ 6142310 w 12192000"/>
              <a:gd name="connsiteY78" fmla="*/ 2092510 h 3482342"/>
              <a:gd name="connsiteX79" fmla="*/ 6007916 w 12192000"/>
              <a:gd name="connsiteY79" fmla="*/ 2143752 h 3482342"/>
              <a:gd name="connsiteX80" fmla="*/ 5894610 w 12192000"/>
              <a:gd name="connsiteY80" fmla="*/ 2130684 h 3482342"/>
              <a:gd name="connsiteX81" fmla="*/ 5817682 w 12192000"/>
              <a:gd name="connsiteY81" fmla="*/ 2157358 h 3482342"/>
              <a:gd name="connsiteX82" fmla="*/ 5591469 w 12192000"/>
              <a:gd name="connsiteY82" fmla="*/ 2178389 h 3482342"/>
              <a:gd name="connsiteX83" fmla="*/ 5414282 w 12192000"/>
              <a:gd name="connsiteY83" fmla="*/ 2183070 h 3482342"/>
              <a:gd name="connsiteX84" fmla="*/ 5368369 w 12192000"/>
              <a:gd name="connsiteY84" fmla="*/ 2204272 h 3482342"/>
              <a:gd name="connsiteX85" fmla="*/ 5291263 w 12192000"/>
              <a:gd name="connsiteY85" fmla="*/ 2239182 h 3482342"/>
              <a:gd name="connsiteX86" fmla="*/ 5240857 w 12192000"/>
              <a:gd name="connsiteY86" fmla="*/ 2289444 h 3482342"/>
              <a:gd name="connsiteX87" fmla="*/ 5173523 w 12192000"/>
              <a:gd name="connsiteY87" fmla="*/ 2309057 h 3482342"/>
              <a:gd name="connsiteX88" fmla="*/ 5148543 w 12192000"/>
              <a:gd name="connsiteY88" fmla="*/ 2282356 h 3482342"/>
              <a:gd name="connsiteX89" fmla="*/ 5079548 w 12192000"/>
              <a:gd name="connsiteY89" fmla="*/ 2313485 h 3482342"/>
              <a:gd name="connsiteX90" fmla="*/ 4975908 w 12192000"/>
              <a:gd name="connsiteY90" fmla="*/ 2364128 h 3482342"/>
              <a:gd name="connsiteX91" fmla="*/ 4913723 w 12192000"/>
              <a:gd name="connsiteY91" fmla="*/ 2385265 h 3482342"/>
              <a:gd name="connsiteX92" fmla="*/ 4746485 w 12192000"/>
              <a:gd name="connsiteY92" fmla="*/ 2451769 h 3482342"/>
              <a:gd name="connsiteX93" fmla="*/ 4681588 w 12192000"/>
              <a:gd name="connsiteY93" fmla="*/ 2467494 h 3482342"/>
              <a:gd name="connsiteX94" fmla="*/ 1783655 w 12192000"/>
              <a:gd name="connsiteY94" fmla="*/ 3163860 h 3482342"/>
              <a:gd name="connsiteX95" fmla="*/ 1325955 w 12192000"/>
              <a:gd name="connsiteY95" fmla="*/ 3176692 h 3482342"/>
              <a:gd name="connsiteX96" fmla="*/ 1190384 w 12192000"/>
              <a:gd name="connsiteY96" fmla="*/ 3203504 h 3482342"/>
              <a:gd name="connsiteX97" fmla="*/ 1094537 w 12192000"/>
              <a:gd name="connsiteY97" fmla="*/ 3229469 h 3482342"/>
              <a:gd name="connsiteX98" fmla="*/ 779276 w 12192000"/>
              <a:gd name="connsiteY98" fmla="*/ 3327290 h 3482342"/>
              <a:gd name="connsiteX99" fmla="*/ 600378 w 12192000"/>
              <a:gd name="connsiteY99" fmla="*/ 3335250 h 3482342"/>
              <a:gd name="connsiteX100" fmla="*/ 493457 w 12192000"/>
              <a:gd name="connsiteY100" fmla="*/ 3365044 h 3482342"/>
              <a:gd name="connsiteX101" fmla="*/ 349402 w 12192000"/>
              <a:gd name="connsiteY101" fmla="*/ 3380897 h 3482342"/>
              <a:gd name="connsiteX102" fmla="*/ 192183 w 12192000"/>
              <a:gd name="connsiteY102" fmla="*/ 3460075 h 3482342"/>
              <a:gd name="connsiteX103" fmla="*/ 46713 w 12192000"/>
              <a:gd name="connsiteY103" fmla="*/ 3462986 h 3482342"/>
              <a:gd name="connsiteX104" fmla="*/ 2765 w 12192000"/>
              <a:gd name="connsiteY104" fmla="*/ 3480770 h 3482342"/>
              <a:gd name="connsiteX105" fmla="*/ 0 w 12192000"/>
              <a:gd name="connsiteY105" fmla="*/ 3482342 h 3482342"/>
              <a:gd name="connsiteX106" fmla="*/ 0 w 12192000"/>
              <a:gd name="connsiteY10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01920 w 12192000"/>
              <a:gd name="connsiteY16" fmla="*/ 813109 h 3482342"/>
              <a:gd name="connsiteX17" fmla="*/ 11338523 w 12192000"/>
              <a:gd name="connsiteY17" fmla="*/ 852810 h 3482342"/>
              <a:gd name="connsiteX18" fmla="*/ 11228040 w 12192000"/>
              <a:gd name="connsiteY18" fmla="*/ 958953 h 3482342"/>
              <a:gd name="connsiteX19" fmla="*/ 11193568 w 12192000"/>
              <a:gd name="connsiteY19" fmla="*/ 982314 h 3482342"/>
              <a:gd name="connsiteX20" fmla="*/ 11139869 w 12192000"/>
              <a:gd name="connsiteY20" fmla="*/ 1126133 h 3482342"/>
              <a:gd name="connsiteX21" fmla="*/ 11003287 w 12192000"/>
              <a:gd name="connsiteY21" fmla="*/ 1243468 h 3482342"/>
              <a:gd name="connsiteX22" fmla="*/ 10930447 w 12192000"/>
              <a:gd name="connsiteY22" fmla="*/ 1287088 h 3482342"/>
              <a:gd name="connsiteX23" fmla="*/ 10832727 w 12192000"/>
              <a:gd name="connsiteY23" fmla="*/ 1341335 h 3482342"/>
              <a:gd name="connsiteX24" fmla="*/ 10720408 w 12192000"/>
              <a:gd name="connsiteY24" fmla="*/ 1344999 h 3482342"/>
              <a:gd name="connsiteX25" fmla="*/ 10635456 w 12192000"/>
              <a:gd name="connsiteY25" fmla="*/ 1337688 h 3482342"/>
              <a:gd name="connsiteX26" fmla="*/ 10629954 w 12192000"/>
              <a:gd name="connsiteY26" fmla="*/ 1330628 h 3482342"/>
              <a:gd name="connsiteX27" fmla="*/ 10623883 w 12192000"/>
              <a:gd name="connsiteY27" fmla="*/ 1332776 h 3482342"/>
              <a:gd name="connsiteX28" fmla="*/ 10622090 w 12192000"/>
              <a:gd name="connsiteY28" fmla="*/ 1341385 h 3482342"/>
              <a:gd name="connsiteX29" fmla="*/ 10573203 w 12192000"/>
              <a:gd name="connsiteY29" fmla="*/ 1351996 h 3482342"/>
              <a:gd name="connsiteX30" fmla="*/ 10513263 w 12192000"/>
              <a:gd name="connsiteY30" fmla="*/ 1350756 h 3482342"/>
              <a:gd name="connsiteX31" fmla="*/ 10464012 w 12192000"/>
              <a:gd name="connsiteY31" fmla="*/ 1391778 h 3482342"/>
              <a:gd name="connsiteX32" fmla="*/ 10405409 w 12192000"/>
              <a:gd name="connsiteY32" fmla="*/ 1422789 h 3482342"/>
              <a:gd name="connsiteX33" fmla="*/ 10370530 w 12192000"/>
              <a:gd name="connsiteY33" fmla="*/ 1441596 h 3482342"/>
              <a:gd name="connsiteX34" fmla="*/ 10264922 w 12192000"/>
              <a:gd name="connsiteY34" fmla="*/ 1472107 h 3482342"/>
              <a:gd name="connsiteX35" fmla="*/ 10058690 w 12192000"/>
              <a:gd name="connsiteY35" fmla="*/ 1474888 h 3482342"/>
              <a:gd name="connsiteX36" fmla="*/ 10004424 w 12192000"/>
              <a:gd name="connsiteY36" fmla="*/ 1489801 h 3482342"/>
              <a:gd name="connsiteX37" fmla="*/ 9999951 w 12192000"/>
              <a:gd name="connsiteY37" fmla="*/ 1499127 h 3482342"/>
              <a:gd name="connsiteX38" fmla="*/ 9845462 w 12192000"/>
              <a:gd name="connsiteY38" fmla="*/ 1548192 h 3482342"/>
              <a:gd name="connsiteX39" fmla="*/ 9736156 w 12192000"/>
              <a:gd name="connsiteY39" fmla="*/ 1581928 h 3482342"/>
              <a:gd name="connsiteX40" fmla="*/ 9693355 w 12192000"/>
              <a:gd name="connsiteY40" fmla="*/ 1602632 h 3482342"/>
              <a:gd name="connsiteX41" fmla="*/ 9664242 w 12192000"/>
              <a:gd name="connsiteY41" fmla="*/ 1622075 h 3482342"/>
              <a:gd name="connsiteX42" fmla="*/ 9579195 w 12192000"/>
              <a:gd name="connsiteY42" fmla="*/ 1648017 h 3482342"/>
              <a:gd name="connsiteX43" fmla="*/ 9433652 w 12192000"/>
              <a:gd name="connsiteY43" fmla="*/ 1681174 h 3482342"/>
              <a:gd name="connsiteX44" fmla="*/ 9403775 w 12192000"/>
              <a:gd name="connsiteY44" fmla="*/ 1690403 h 3482342"/>
              <a:gd name="connsiteX45" fmla="*/ 9382503 w 12192000"/>
              <a:gd name="connsiteY45" fmla="*/ 1706957 h 3482342"/>
              <a:gd name="connsiteX46" fmla="*/ 9381410 w 12192000"/>
              <a:gd name="connsiteY46" fmla="*/ 1718312 h 3482342"/>
              <a:gd name="connsiteX47" fmla="*/ 9365685 w 12192000"/>
              <a:gd name="connsiteY47" fmla="*/ 1724772 h 3482342"/>
              <a:gd name="connsiteX48" fmla="*/ 9278020 w 12192000"/>
              <a:gd name="connsiteY48" fmla="*/ 1741161 h 3482342"/>
              <a:gd name="connsiteX49" fmla="*/ 9217145 w 12192000"/>
              <a:gd name="connsiteY49" fmla="*/ 1771195 h 3482342"/>
              <a:gd name="connsiteX50" fmla="*/ 8955875 w 12192000"/>
              <a:gd name="connsiteY50" fmla="*/ 1796806 h 3482342"/>
              <a:gd name="connsiteX51" fmla="*/ 8648415 w 12192000"/>
              <a:gd name="connsiteY51" fmla="*/ 1878623 h 3482342"/>
              <a:gd name="connsiteX52" fmla="*/ 8524524 w 12192000"/>
              <a:gd name="connsiteY52" fmla="*/ 1902425 h 3482342"/>
              <a:gd name="connsiteX53" fmla="*/ 8436742 w 12192000"/>
              <a:gd name="connsiteY53" fmla="*/ 1923967 h 3482342"/>
              <a:gd name="connsiteX54" fmla="*/ 8345228 w 12192000"/>
              <a:gd name="connsiteY54" fmla="*/ 1939822 h 3482342"/>
              <a:gd name="connsiteX55" fmla="*/ 8236214 w 12192000"/>
              <a:gd name="connsiteY55" fmla="*/ 1909725 h 3482342"/>
              <a:gd name="connsiteX56" fmla="*/ 8132104 w 12192000"/>
              <a:gd name="connsiteY56" fmla="*/ 1895727 h 3482342"/>
              <a:gd name="connsiteX57" fmla="*/ 7918078 w 12192000"/>
              <a:gd name="connsiteY57" fmla="*/ 1862668 h 3482342"/>
              <a:gd name="connsiteX58" fmla="*/ 7817899 w 12192000"/>
              <a:gd name="connsiteY58" fmla="*/ 1862176 h 3482342"/>
              <a:gd name="connsiteX59" fmla="*/ 7768994 w 12192000"/>
              <a:gd name="connsiteY59" fmla="*/ 1855721 h 3482342"/>
              <a:gd name="connsiteX60" fmla="*/ 7618027 w 12192000"/>
              <a:gd name="connsiteY60" fmla="*/ 1830959 h 3482342"/>
              <a:gd name="connsiteX61" fmla="*/ 7449425 w 12192000"/>
              <a:gd name="connsiteY61" fmla="*/ 1810910 h 3482342"/>
              <a:gd name="connsiteX62" fmla="*/ 7342915 w 12192000"/>
              <a:gd name="connsiteY62" fmla="*/ 1819827 h 3482342"/>
              <a:gd name="connsiteX63" fmla="*/ 7255191 w 12192000"/>
              <a:gd name="connsiteY63" fmla="*/ 1834354 h 3482342"/>
              <a:gd name="connsiteX64" fmla="*/ 7131205 w 12192000"/>
              <a:gd name="connsiteY64" fmla="*/ 1845557 h 3482342"/>
              <a:gd name="connsiteX65" fmla="*/ 6917124 w 12192000"/>
              <a:gd name="connsiteY65" fmla="*/ 1837109 h 3482342"/>
              <a:gd name="connsiteX66" fmla="*/ 6837145 w 12192000"/>
              <a:gd name="connsiteY66" fmla="*/ 1870724 h 3482342"/>
              <a:gd name="connsiteX67" fmla="*/ 6753991 w 12192000"/>
              <a:gd name="connsiteY67" fmla="*/ 1860969 h 3482342"/>
              <a:gd name="connsiteX68" fmla="*/ 6727754 w 12192000"/>
              <a:gd name="connsiteY68" fmla="*/ 1882372 h 3482342"/>
              <a:gd name="connsiteX69" fmla="*/ 6723371 w 12192000"/>
              <a:gd name="connsiteY69" fmla="*/ 1886494 h 3482342"/>
              <a:gd name="connsiteX70" fmla="*/ 6702779 w 12192000"/>
              <a:gd name="connsiteY70" fmla="*/ 1893601 h 3482342"/>
              <a:gd name="connsiteX71" fmla="*/ 6700779 w 12192000"/>
              <a:gd name="connsiteY71" fmla="*/ 1907344 h 3482342"/>
              <a:gd name="connsiteX72" fmla="*/ 6672513 w 12192000"/>
              <a:gd name="connsiteY72" fmla="*/ 1926452 h 3482342"/>
              <a:gd name="connsiteX73" fmla="*/ 6633549 w 12192000"/>
              <a:gd name="connsiteY73" fmla="*/ 1936255 h 3482342"/>
              <a:gd name="connsiteX74" fmla="*/ 6444344 w 12192000"/>
              <a:gd name="connsiteY74" fmla="*/ 1969663 h 3482342"/>
              <a:gd name="connsiteX75" fmla="*/ 6333446 w 12192000"/>
              <a:gd name="connsiteY75" fmla="*/ 1997163 h 3482342"/>
              <a:gd name="connsiteX76" fmla="*/ 6294933 w 12192000"/>
              <a:gd name="connsiteY76" fmla="*/ 2019412 h 3482342"/>
              <a:gd name="connsiteX77" fmla="*/ 6238719 w 12192000"/>
              <a:gd name="connsiteY77" fmla="*/ 2042547 h 3482342"/>
              <a:gd name="connsiteX78" fmla="*/ 6142310 w 12192000"/>
              <a:gd name="connsiteY78" fmla="*/ 2092510 h 3482342"/>
              <a:gd name="connsiteX79" fmla="*/ 6007916 w 12192000"/>
              <a:gd name="connsiteY79" fmla="*/ 2143752 h 3482342"/>
              <a:gd name="connsiteX80" fmla="*/ 5894610 w 12192000"/>
              <a:gd name="connsiteY80" fmla="*/ 2130684 h 3482342"/>
              <a:gd name="connsiteX81" fmla="*/ 5817682 w 12192000"/>
              <a:gd name="connsiteY81" fmla="*/ 2157358 h 3482342"/>
              <a:gd name="connsiteX82" fmla="*/ 5591469 w 12192000"/>
              <a:gd name="connsiteY82" fmla="*/ 2178389 h 3482342"/>
              <a:gd name="connsiteX83" fmla="*/ 5414282 w 12192000"/>
              <a:gd name="connsiteY83" fmla="*/ 2183070 h 3482342"/>
              <a:gd name="connsiteX84" fmla="*/ 5368369 w 12192000"/>
              <a:gd name="connsiteY84" fmla="*/ 2204272 h 3482342"/>
              <a:gd name="connsiteX85" fmla="*/ 5291263 w 12192000"/>
              <a:gd name="connsiteY85" fmla="*/ 2239182 h 3482342"/>
              <a:gd name="connsiteX86" fmla="*/ 5240857 w 12192000"/>
              <a:gd name="connsiteY86" fmla="*/ 2289444 h 3482342"/>
              <a:gd name="connsiteX87" fmla="*/ 5173523 w 12192000"/>
              <a:gd name="connsiteY87" fmla="*/ 2309057 h 3482342"/>
              <a:gd name="connsiteX88" fmla="*/ 5148543 w 12192000"/>
              <a:gd name="connsiteY88" fmla="*/ 2282356 h 3482342"/>
              <a:gd name="connsiteX89" fmla="*/ 5079548 w 12192000"/>
              <a:gd name="connsiteY89" fmla="*/ 2313485 h 3482342"/>
              <a:gd name="connsiteX90" fmla="*/ 4975908 w 12192000"/>
              <a:gd name="connsiteY90" fmla="*/ 2364128 h 3482342"/>
              <a:gd name="connsiteX91" fmla="*/ 4913723 w 12192000"/>
              <a:gd name="connsiteY91" fmla="*/ 2385265 h 3482342"/>
              <a:gd name="connsiteX92" fmla="*/ 4746485 w 12192000"/>
              <a:gd name="connsiteY92" fmla="*/ 2451769 h 3482342"/>
              <a:gd name="connsiteX93" fmla="*/ 4681588 w 12192000"/>
              <a:gd name="connsiteY93" fmla="*/ 2467494 h 3482342"/>
              <a:gd name="connsiteX94" fmla="*/ 1783655 w 12192000"/>
              <a:gd name="connsiteY94" fmla="*/ 3163860 h 3482342"/>
              <a:gd name="connsiteX95" fmla="*/ 1325955 w 12192000"/>
              <a:gd name="connsiteY95" fmla="*/ 3176692 h 3482342"/>
              <a:gd name="connsiteX96" fmla="*/ 1190384 w 12192000"/>
              <a:gd name="connsiteY96" fmla="*/ 3203504 h 3482342"/>
              <a:gd name="connsiteX97" fmla="*/ 1094537 w 12192000"/>
              <a:gd name="connsiteY97" fmla="*/ 3229469 h 3482342"/>
              <a:gd name="connsiteX98" fmla="*/ 779276 w 12192000"/>
              <a:gd name="connsiteY98" fmla="*/ 3327290 h 3482342"/>
              <a:gd name="connsiteX99" fmla="*/ 600378 w 12192000"/>
              <a:gd name="connsiteY99" fmla="*/ 3335250 h 3482342"/>
              <a:gd name="connsiteX100" fmla="*/ 493457 w 12192000"/>
              <a:gd name="connsiteY100" fmla="*/ 3365044 h 3482342"/>
              <a:gd name="connsiteX101" fmla="*/ 349402 w 12192000"/>
              <a:gd name="connsiteY101" fmla="*/ 3380897 h 3482342"/>
              <a:gd name="connsiteX102" fmla="*/ 192183 w 12192000"/>
              <a:gd name="connsiteY102" fmla="*/ 3460075 h 3482342"/>
              <a:gd name="connsiteX103" fmla="*/ 46713 w 12192000"/>
              <a:gd name="connsiteY103" fmla="*/ 3462986 h 3482342"/>
              <a:gd name="connsiteX104" fmla="*/ 2765 w 12192000"/>
              <a:gd name="connsiteY104" fmla="*/ 3480770 h 3482342"/>
              <a:gd name="connsiteX105" fmla="*/ 0 w 12192000"/>
              <a:gd name="connsiteY105" fmla="*/ 3482342 h 3482342"/>
              <a:gd name="connsiteX106" fmla="*/ 0 w 12192000"/>
              <a:gd name="connsiteY10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982314 h 3482342"/>
              <a:gd name="connsiteX19" fmla="*/ 11139869 w 12192000"/>
              <a:gd name="connsiteY19" fmla="*/ 1126133 h 3482342"/>
              <a:gd name="connsiteX20" fmla="*/ 11003287 w 12192000"/>
              <a:gd name="connsiteY20" fmla="*/ 1243468 h 3482342"/>
              <a:gd name="connsiteX21" fmla="*/ 10930447 w 12192000"/>
              <a:gd name="connsiteY21" fmla="*/ 1287088 h 3482342"/>
              <a:gd name="connsiteX22" fmla="*/ 10832727 w 12192000"/>
              <a:gd name="connsiteY22" fmla="*/ 1341335 h 3482342"/>
              <a:gd name="connsiteX23" fmla="*/ 10720408 w 12192000"/>
              <a:gd name="connsiteY23" fmla="*/ 1344999 h 3482342"/>
              <a:gd name="connsiteX24" fmla="*/ 10635456 w 12192000"/>
              <a:gd name="connsiteY24" fmla="*/ 1337688 h 3482342"/>
              <a:gd name="connsiteX25" fmla="*/ 10629954 w 12192000"/>
              <a:gd name="connsiteY25" fmla="*/ 1330628 h 3482342"/>
              <a:gd name="connsiteX26" fmla="*/ 10623883 w 12192000"/>
              <a:gd name="connsiteY26" fmla="*/ 1332776 h 3482342"/>
              <a:gd name="connsiteX27" fmla="*/ 10622090 w 12192000"/>
              <a:gd name="connsiteY27" fmla="*/ 1341385 h 3482342"/>
              <a:gd name="connsiteX28" fmla="*/ 10573203 w 12192000"/>
              <a:gd name="connsiteY28" fmla="*/ 1351996 h 3482342"/>
              <a:gd name="connsiteX29" fmla="*/ 10513263 w 12192000"/>
              <a:gd name="connsiteY29" fmla="*/ 1350756 h 3482342"/>
              <a:gd name="connsiteX30" fmla="*/ 10464012 w 12192000"/>
              <a:gd name="connsiteY30" fmla="*/ 1391778 h 3482342"/>
              <a:gd name="connsiteX31" fmla="*/ 10405409 w 12192000"/>
              <a:gd name="connsiteY31" fmla="*/ 1422789 h 3482342"/>
              <a:gd name="connsiteX32" fmla="*/ 10370530 w 12192000"/>
              <a:gd name="connsiteY32" fmla="*/ 1441596 h 3482342"/>
              <a:gd name="connsiteX33" fmla="*/ 10264922 w 12192000"/>
              <a:gd name="connsiteY33" fmla="*/ 1472107 h 3482342"/>
              <a:gd name="connsiteX34" fmla="*/ 10058690 w 12192000"/>
              <a:gd name="connsiteY34" fmla="*/ 1474888 h 3482342"/>
              <a:gd name="connsiteX35" fmla="*/ 10004424 w 12192000"/>
              <a:gd name="connsiteY35" fmla="*/ 1489801 h 3482342"/>
              <a:gd name="connsiteX36" fmla="*/ 9999951 w 12192000"/>
              <a:gd name="connsiteY36" fmla="*/ 1499127 h 3482342"/>
              <a:gd name="connsiteX37" fmla="*/ 9845462 w 12192000"/>
              <a:gd name="connsiteY37" fmla="*/ 1548192 h 3482342"/>
              <a:gd name="connsiteX38" fmla="*/ 9736156 w 12192000"/>
              <a:gd name="connsiteY38" fmla="*/ 1581928 h 3482342"/>
              <a:gd name="connsiteX39" fmla="*/ 9693355 w 12192000"/>
              <a:gd name="connsiteY39" fmla="*/ 1602632 h 3482342"/>
              <a:gd name="connsiteX40" fmla="*/ 9664242 w 12192000"/>
              <a:gd name="connsiteY40" fmla="*/ 1622075 h 3482342"/>
              <a:gd name="connsiteX41" fmla="*/ 9579195 w 12192000"/>
              <a:gd name="connsiteY41" fmla="*/ 1648017 h 3482342"/>
              <a:gd name="connsiteX42" fmla="*/ 9433652 w 12192000"/>
              <a:gd name="connsiteY42" fmla="*/ 1681174 h 3482342"/>
              <a:gd name="connsiteX43" fmla="*/ 9403775 w 12192000"/>
              <a:gd name="connsiteY43" fmla="*/ 1690403 h 3482342"/>
              <a:gd name="connsiteX44" fmla="*/ 9382503 w 12192000"/>
              <a:gd name="connsiteY44" fmla="*/ 1706957 h 3482342"/>
              <a:gd name="connsiteX45" fmla="*/ 9381410 w 12192000"/>
              <a:gd name="connsiteY45" fmla="*/ 1718312 h 3482342"/>
              <a:gd name="connsiteX46" fmla="*/ 9365685 w 12192000"/>
              <a:gd name="connsiteY46" fmla="*/ 1724772 h 3482342"/>
              <a:gd name="connsiteX47" fmla="*/ 9278020 w 12192000"/>
              <a:gd name="connsiteY47" fmla="*/ 1741161 h 3482342"/>
              <a:gd name="connsiteX48" fmla="*/ 9217145 w 12192000"/>
              <a:gd name="connsiteY48" fmla="*/ 1771195 h 3482342"/>
              <a:gd name="connsiteX49" fmla="*/ 8955875 w 12192000"/>
              <a:gd name="connsiteY49" fmla="*/ 1796806 h 3482342"/>
              <a:gd name="connsiteX50" fmla="*/ 8648415 w 12192000"/>
              <a:gd name="connsiteY50" fmla="*/ 1878623 h 3482342"/>
              <a:gd name="connsiteX51" fmla="*/ 8524524 w 12192000"/>
              <a:gd name="connsiteY51" fmla="*/ 1902425 h 3482342"/>
              <a:gd name="connsiteX52" fmla="*/ 8436742 w 12192000"/>
              <a:gd name="connsiteY52" fmla="*/ 1923967 h 3482342"/>
              <a:gd name="connsiteX53" fmla="*/ 8345228 w 12192000"/>
              <a:gd name="connsiteY53" fmla="*/ 1939822 h 3482342"/>
              <a:gd name="connsiteX54" fmla="*/ 8236214 w 12192000"/>
              <a:gd name="connsiteY54" fmla="*/ 1909725 h 3482342"/>
              <a:gd name="connsiteX55" fmla="*/ 8132104 w 12192000"/>
              <a:gd name="connsiteY55" fmla="*/ 1895727 h 3482342"/>
              <a:gd name="connsiteX56" fmla="*/ 7918078 w 12192000"/>
              <a:gd name="connsiteY56" fmla="*/ 1862668 h 3482342"/>
              <a:gd name="connsiteX57" fmla="*/ 7817899 w 12192000"/>
              <a:gd name="connsiteY57" fmla="*/ 1862176 h 3482342"/>
              <a:gd name="connsiteX58" fmla="*/ 7768994 w 12192000"/>
              <a:gd name="connsiteY58" fmla="*/ 1855721 h 3482342"/>
              <a:gd name="connsiteX59" fmla="*/ 7618027 w 12192000"/>
              <a:gd name="connsiteY59" fmla="*/ 1830959 h 3482342"/>
              <a:gd name="connsiteX60" fmla="*/ 7449425 w 12192000"/>
              <a:gd name="connsiteY60" fmla="*/ 1810910 h 3482342"/>
              <a:gd name="connsiteX61" fmla="*/ 7342915 w 12192000"/>
              <a:gd name="connsiteY61" fmla="*/ 1819827 h 3482342"/>
              <a:gd name="connsiteX62" fmla="*/ 7255191 w 12192000"/>
              <a:gd name="connsiteY62" fmla="*/ 1834354 h 3482342"/>
              <a:gd name="connsiteX63" fmla="*/ 7131205 w 12192000"/>
              <a:gd name="connsiteY63" fmla="*/ 1845557 h 3482342"/>
              <a:gd name="connsiteX64" fmla="*/ 6917124 w 12192000"/>
              <a:gd name="connsiteY64" fmla="*/ 1837109 h 3482342"/>
              <a:gd name="connsiteX65" fmla="*/ 6837145 w 12192000"/>
              <a:gd name="connsiteY65" fmla="*/ 1870724 h 3482342"/>
              <a:gd name="connsiteX66" fmla="*/ 6753991 w 12192000"/>
              <a:gd name="connsiteY66" fmla="*/ 1860969 h 3482342"/>
              <a:gd name="connsiteX67" fmla="*/ 6727754 w 12192000"/>
              <a:gd name="connsiteY67" fmla="*/ 1882372 h 3482342"/>
              <a:gd name="connsiteX68" fmla="*/ 6723371 w 12192000"/>
              <a:gd name="connsiteY68" fmla="*/ 1886494 h 3482342"/>
              <a:gd name="connsiteX69" fmla="*/ 6702779 w 12192000"/>
              <a:gd name="connsiteY69" fmla="*/ 1893601 h 3482342"/>
              <a:gd name="connsiteX70" fmla="*/ 6700779 w 12192000"/>
              <a:gd name="connsiteY70" fmla="*/ 1907344 h 3482342"/>
              <a:gd name="connsiteX71" fmla="*/ 6672513 w 12192000"/>
              <a:gd name="connsiteY71" fmla="*/ 1926452 h 3482342"/>
              <a:gd name="connsiteX72" fmla="*/ 6633549 w 12192000"/>
              <a:gd name="connsiteY72" fmla="*/ 1936255 h 3482342"/>
              <a:gd name="connsiteX73" fmla="*/ 6444344 w 12192000"/>
              <a:gd name="connsiteY73" fmla="*/ 1969663 h 3482342"/>
              <a:gd name="connsiteX74" fmla="*/ 6333446 w 12192000"/>
              <a:gd name="connsiteY74" fmla="*/ 1997163 h 3482342"/>
              <a:gd name="connsiteX75" fmla="*/ 6294933 w 12192000"/>
              <a:gd name="connsiteY75" fmla="*/ 2019412 h 3482342"/>
              <a:gd name="connsiteX76" fmla="*/ 6238719 w 12192000"/>
              <a:gd name="connsiteY76" fmla="*/ 2042547 h 3482342"/>
              <a:gd name="connsiteX77" fmla="*/ 6142310 w 12192000"/>
              <a:gd name="connsiteY77" fmla="*/ 2092510 h 3482342"/>
              <a:gd name="connsiteX78" fmla="*/ 6007916 w 12192000"/>
              <a:gd name="connsiteY78" fmla="*/ 2143752 h 3482342"/>
              <a:gd name="connsiteX79" fmla="*/ 5894610 w 12192000"/>
              <a:gd name="connsiteY79" fmla="*/ 2130684 h 3482342"/>
              <a:gd name="connsiteX80" fmla="*/ 5817682 w 12192000"/>
              <a:gd name="connsiteY80" fmla="*/ 2157358 h 3482342"/>
              <a:gd name="connsiteX81" fmla="*/ 5591469 w 12192000"/>
              <a:gd name="connsiteY81" fmla="*/ 2178389 h 3482342"/>
              <a:gd name="connsiteX82" fmla="*/ 5414282 w 12192000"/>
              <a:gd name="connsiteY82" fmla="*/ 2183070 h 3482342"/>
              <a:gd name="connsiteX83" fmla="*/ 5368369 w 12192000"/>
              <a:gd name="connsiteY83" fmla="*/ 2204272 h 3482342"/>
              <a:gd name="connsiteX84" fmla="*/ 5291263 w 12192000"/>
              <a:gd name="connsiteY84" fmla="*/ 2239182 h 3482342"/>
              <a:gd name="connsiteX85" fmla="*/ 5240857 w 12192000"/>
              <a:gd name="connsiteY85" fmla="*/ 2289444 h 3482342"/>
              <a:gd name="connsiteX86" fmla="*/ 5173523 w 12192000"/>
              <a:gd name="connsiteY86" fmla="*/ 2309057 h 3482342"/>
              <a:gd name="connsiteX87" fmla="*/ 5148543 w 12192000"/>
              <a:gd name="connsiteY87" fmla="*/ 2282356 h 3482342"/>
              <a:gd name="connsiteX88" fmla="*/ 5079548 w 12192000"/>
              <a:gd name="connsiteY88" fmla="*/ 2313485 h 3482342"/>
              <a:gd name="connsiteX89" fmla="*/ 4975908 w 12192000"/>
              <a:gd name="connsiteY89" fmla="*/ 2364128 h 3482342"/>
              <a:gd name="connsiteX90" fmla="*/ 4913723 w 12192000"/>
              <a:gd name="connsiteY90" fmla="*/ 2385265 h 3482342"/>
              <a:gd name="connsiteX91" fmla="*/ 4746485 w 12192000"/>
              <a:gd name="connsiteY91" fmla="*/ 2451769 h 3482342"/>
              <a:gd name="connsiteX92" fmla="*/ 4681588 w 12192000"/>
              <a:gd name="connsiteY92" fmla="*/ 2467494 h 3482342"/>
              <a:gd name="connsiteX93" fmla="*/ 1783655 w 12192000"/>
              <a:gd name="connsiteY93" fmla="*/ 3163860 h 3482342"/>
              <a:gd name="connsiteX94" fmla="*/ 1325955 w 12192000"/>
              <a:gd name="connsiteY94" fmla="*/ 3176692 h 3482342"/>
              <a:gd name="connsiteX95" fmla="*/ 1190384 w 12192000"/>
              <a:gd name="connsiteY95" fmla="*/ 3203504 h 3482342"/>
              <a:gd name="connsiteX96" fmla="*/ 1094537 w 12192000"/>
              <a:gd name="connsiteY96" fmla="*/ 3229469 h 3482342"/>
              <a:gd name="connsiteX97" fmla="*/ 779276 w 12192000"/>
              <a:gd name="connsiteY97" fmla="*/ 3327290 h 3482342"/>
              <a:gd name="connsiteX98" fmla="*/ 600378 w 12192000"/>
              <a:gd name="connsiteY98" fmla="*/ 3335250 h 3482342"/>
              <a:gd name="connsiteX99" fmla="*/ 493457 w 12192000"/>
              <a:gd name="connsiteY99" fmla="*/ 3365044 h 3482342"/>
              <a:gd name="connsiteX100" fmla="*/ 349402 w 12192000"/>
              <a:gd name="connsiteY100" fmla="*/ 3380897 h 3482342"/>
              <a:gd name="connsiteX101" fmla="*/ 192183 w 12192000"/>
              <a:gd name="connsiteY101" fmla="*/ 3460075 h 3482342"/>
              <a:gd name="connsiteX102" fmla="*/ 46713 w 12192000"/>
              <a:gd name="connsiteY102" fmla="*/ 3462986 h 3482342"/>
              <a:gd name="connsiteX103" fmla="*/ 2765 w 12192000"/>
              <a:gd name="connsiteY103" fmla="*/ 3480770 h 3482342"/>
              <a:gd name="connsiteX104" fmla="*/ 0 w 12192000"/>
              <a:gd name="connsiteY104" fmla="*/ 3482342 h 3482342"/>
              <a:gd name="connsiteX105" fmla="*/ 0 w 12192000"/>
              <a:gd name="connsiteY10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39869 w 12192000"/>
              <a:gd name="connsiteY19" fmla="*/ 1126133 h 3482342"/>
              <a:gd name="connsiteX20" fmla="*/ 11003287 w 12192000"/>
              <a:gd name="connsiteY20" fmla="*/ 1243468 h 3482342"/>
              <a:gd name="connsiteX21" fmla="*/ 10930447 w 12192000"/>
              <a:gd name="connsiteY21" fmla="*/ 1287088 h 3482342"/>
              <a:gd name="connsiteX22" fmla="*/ 10832727 w 12192000"/>
              <a:gd name="connsiteY22" fmla="*/ 1341335 h 3482342"/>
              <a:gd name="connsiteX23" fmla="*/ 10720408 w 12192000"/>
              <a:gd name="connsiteY23" fmla="*/ 1344999 h 3482342"/>
              <a:gd name="connsiteX24" fmla="*/ 10635456 w 12192000"/>
              <a:gd name="connsiteY24" fmla="*/ 1337688 h 3482342"/>
              <a:gd name="connsiteX25" fmla="*/ 10629954 w 12192000"/>
              <a:gd name="connsiteY25" fmla="*/ 1330628 h 3482342"/>
              <a:gd name="connsiteX26" fmla="*/ 10623883 w 12192000"/>
              <a:gd name="connsiteY26" fmla="*/ 1332776 h 3482342"/>
              <a:gd name="connsiteX27" fmla="*/ 10622090 w 12192000"/>
              <a:gd name="connsiteY27" fmla="*/ 1341385 h 3482342"/>
              <a:gd name="connsiteX28" fmla="*/ 10573203 w 12192000"/>
              <a:gd name="connsiteY28" fmla="*/ 1351996 h 3482342"/>
              <a:gd name="connsiteX29" fmla="*/ 10513263 w 12192000"/>
              <a:gd name="connsiteY29" fmla="*/ 1350756 h 3482342"/>
              <a:gd name="connsiteX30" fmla="*/ 10464012 w 12192000"/>
              <a:gd name="connsiteY30" fmla="*/ 1391778 h 3482342"/>
              <a:gd name="connsiteX31" fmla="*/ 10405409 w 12192000"/>
              <a:gd name="connsiteY31" fmla="*/ 1422789 h 3482342"/>
              <a:gd name="connsiteX32" fmla="*/ 10370530 w 12192000"/>
              <a:gd name="connsiteY32" fmla="*/ 1441596 h 3482342"/>
              <a:gd name="connsiteX33" fmla="*/ 10264922 w 12192000"/>
              <a:gd name="connsiteY33" fmla="*/ 1472107 h 3482342"/>
              <a:gd name="connsiteX34" fmla="*/ 10058690 w 12192000"/>
              <a:gd name="connsiteY34" fmla="*/ 1474888 h 3482342"/>
              <a:gd name="connsiteX35" fmla="*/ 10004424 w 12192000"/>
              <a:gd name="connsiteY35" fmla="*/ 1489801 h 3482342"/>
              <a:gd name="connsiteX36" fmla="*/ 9999951 w 12192000"/>
              <a:gd name="connsiteY36" fmla="*/ 1499127 h 3482342"/>
              <a:gd name="connsiteX37" fmla="*/ 9845462 w 12192000"/>
              <a:gd name="connsiteY37" fmla="*/ 1548192 h 3482342"/>
              <a:gd name="connsiteX38" fmla="*/ 9736156 w 12192000"/>
              <a:gd name="connsiteY38" fmla="*/ 1581928 h 3482342"/>
              <a:gd name="connsiteX39" fmla="*/ 9693355 w 12192000"/>
              <a:gd name="connsiteY39" fmla="*/ 1602632 h 3482342"/>
              <a:gd name="connsiteX40" fmla="*/ 9664242 w 12192000"/>
              <a:gd name="connsiteY40" fmla="*/ 1622075 h 3482342"/>
              <a:gd name="connsiteX41" fmla="*/ 9579195 w 12192000"/>
              <a:gd name="connsiteY41" fmla="*/ 1648017 h 3482342"/>
              <a:gd name="connsiteX42" fmla="*/ 9433652 w 12192000"/>
              <a:gd name="connsiteY42" fmla="*/ 1681174 h 3482342"/>
              <a:gd name="connsiteX43" fmla="*/ 9403775 w 12192000"/>
              <a:gd name="connsiteY43" fmla="*/ 1690403 h 3482342"/>
              <a:gd name="connsiteX44" fmla="*/ 9382503 w 12192000"/>
              <a:gd name="connsiteY44" fmla="*/ 1706957 h 3482342"/>
              <a:gd name="connsiteX45" fmla="*/ 9381410 w 12192000"/>
              <a:gd name="connsiteY45" fmla="*/ 1718312 h 3482342"/>
              <a:gd name="connsiteX46" fmla="*/ 9365685 w 12192000"/>
              <a:gd name="connsiteY46" fmla="*/ 1724772 h 3482342"/>
              <a:gd name="connsiteX47" fmla="*/ 9278020 w 12192000"/>
              <a:gd name="connsiteY47" fmla="*/ 1741161 h 3482342"/>
              <a:gd name="connsiteX48" fmla="*/ 9217145 w 12192000"/>
              <a:gd name="connsiteY48" fmla="*/ 1771195 h 3482342"/>
              <a:gd name="connsiteX49" fmla="*/ 8955875 w 12192000"/>
              <a:gd name="connsiteY49" fmla="*/ 1796806 h 3482342"/>
              <a:gd name="connsiteX50" fmla="*/ 8648415 w 12192000"/>
              <a:gd name="connsiteY50" fmla="*/ 1878623 h 3482342"/>
              <a:gd name="connsiteX51" fmla="*/ 8524524 w 12192000"/>
              <a:gd name="connsiteY51" fmla="*/ 1902425 h 3482342"/>
              <a:gd name="connsiteX52" fmla="*/ 8436742 w 12192000"/>
              <a:gd name="connsiteY52" fmla="*/ 1923967 h 3482342"/>
              <a:gd name="connsiteX53" fmla="*/ 8345228 w 12192000"/>
              <a:gd name="connsiteY53" fmla="*/ 1939822 h 3482342"/>
              <a:gd name="connsiteX54" fmla="*/ 8236214 w 12192000"/>
              <a:gd name="connsiteY54" fmla="*/ 1909725 h 3482342"/>
              <a:gd name="connsiteX55" fmla="*/ 8132104 w 12192000"/>
              <a:gd name="connsiteY55" fmla="*/ 1895727 h 3482342"/>
              <a:gd name="connsiteX56" fmla="*/ 7918078 w 12192000"/>
              <a:gd name="connsiteY56" fmla="*/ 1862668 h 3482342"/>
              <a:gd name="connsiteX57" fmla="*/ 7817899 w 12192000"/>
              <a:gd name="connsiteY57" fmla="*/ 1862176 h 3482342"/>
              <a:gd name="connsiteX58" fmla="*/ 7768994 w 12192000"/>
              <a:gd name="connsiteY58" fmla="*/ 1855721 h 3482342"/>
              <a:gd name="connsiteX59" fmla="*/ 7618027 w 12192000"/>
              <a:gd name="connsiteY59" fmla="*/ 1830959 h 3482342"/>
              <a:gd name="connsiteX60" fmla="*/ 7449425 w 12192000"/>
              <a:gd name="connsiteY60" fmla="*/ 1810910 h 3482342"/>
              <a:gd name="connsiteX61" fmla="*/ 7342915 w 12192000"/>
              <a:gd name="connsiteY61" fmla="*/ 1819827 h 3482342"/>
              <a:gd name="connsiteX62" fmla="*/ 7255191 w 12192000"/>
              <a:gd name="connsiteY62" fmla="*/ 1834354 h 3482342"/>
              <a:gd name="connsiteX63" fmla="*/ 7131205 w 12192000"/>
              <a:gd name="connsiteY63" fmla="*/ 1845557 h 3482342"/>
              <a:gd name="connsiteX64" fmla="*/ 6917124 w 12192000"/>
              <a:gd name="connsiteY64" fmla="*/ 1837109 h 3482342"/>
              <a:gd name="connsiteX65" fmla="*/ 6837145 w 12192000"/>
              <a:gd name="connsiteY65" fmla="*/ 1870724 h 3482342"/>
              <a:gd name="connsiteX66" fmla="*/ 6753991 w 12192000"/>
              <a:gd name="connsiteY66" fmla="*/ 1860969 h 3482342"/>
              <a:gd name="connsiteX67" fmla="*/ 6727754 w 12192000"/>
              <a:gd name="connsiteY67" fmla="*/ 1882372 h 3482342"/>
              <a:gd name="connsiteX68" fmla="*/ 6723371 w 12192000"/>
              <a:gd name="connsiteY68" fmla="*/ 1886494 h 3482342"/>
              <a:gd name="connsiteX69" fmla="*/ 6702779 w 12192000"/>
              <a:gd name="connsiteY69" fmla="*/ 1893601 h 3482342"/>
              <a:gd name="connsiteX70" fmla="*/ 6700779 w 12192000"/>
              <a:gd name="connsiteY70" fmla="*/ 1907344 h 3482342"/>
              <a:gd name="connsiteX71" fmla="*/ 6672513 w 12192000"/>
              <a:gd name="connsiteY71" fmla="*/ 1926452 h 3482342"/>
              <a:gd name="connsiteX72" fmla="*/ 6633549 w 12192000"/>
              <a:gd name="connsiteY72" fmla="*/ 1936255 h 3482342"/>
              <a:gd name="connsiteX73" fmla="*/ 6444344 w 12192000"/>
              <a:gd name="connsiteY73" fmla="*/ 1969663 h 3482342"/>
              <a:gd name="connsiteX74" fmla="*/ 6333446 w 12192000"/>
              <a:gd name="connsiteY74" fmla="*/ 1997163 h 3482342"/>
              <a:gd name="connsiteX75" fmla="*/ 6294933 w 12192000"/>
              <a:gd name="connsiteY75" fmla="*/ 2019412 h 3482342"/>
              <a:gd name="connsiteX76" fmla="*/ 6238719 w 12192000"/>
              <a:gd name="connsiteY76" fmla="*/ 2042547 h 3482342"/>
              <a:gd name="connsiteX77" fmla="*/ 6142310 w 12192000"/>
              <a:gd name="connsiteY77" fmla="*/ 2092510 h 3482342"/>
              <a:gd name="connsiteX78" fmla="*/ 6007916 w 12192000"/>
              <a:gd name="connsiteY78" fmla="*/ 2143752 h 3482342"/>
              <a:gd name="connsiteX79" fmla="*/ 5894610 w 12192000"/>
              <a:gd name="connsiteY79" fmla="*/ 2130684 h 3482342"/>
              <a:gd name="connsiteX80" fmla="*/ 5817682 w 12192000"/>
              <a:gd name="connsiteY80" fmla="*/ 2157358 h 3482342"/>
              <a:gd name="connsiteX81" fmla="*/ 5591469 w 12192000"/>
              <a:gd name="connsiteY81" fmla="*/ 2178389 h 3482342"/>
              <a:gd name="connsiteX82" fmla="*/ 5414282 w 12192000"/>
              <a:gd name="connsiteY82" fmla="*/ 2183070 h 3482342"/>
              <a:gd name="connsiteX83" fmla="*/ 5368369 w 12192000"/>
              <a:gd name="connsiteY83" fmla="*/ 2204272 h 3482342"/>
              <a:gd name="connsiteX84" fmla="*/ 5291263 w 12192000"/>
              <a:gd name="connsiteY84" fmla="*/ 2239182 h 3482342"/>
              <a:gd name="connsiteX85" fmla="*/ 5240857 w 12192000"/>
              <a:gd name="connsiteY85" fmla="*/ 2289444 h 3482342"/>
              <a:gd name="connsiteX86" fmla="*/ 5173523 w 12192000"/>
              <a:gd name="connsiteY86" fmla="*/ 2309057 h 3482342"/>
              <a:gd name="connsiteX87" fmla="*/ 5148543 w 12192000"/>
              <a:gd name="connsiteY87" fmla="*/ 2282356 h 3482342"/>
              <a:gd name="connsiteX88" fmla="*/ 5079548 w 12192000"/>
              <a:gd name="connsiteY88" fmla="*/ 2313485 h 3482342"/>
              <a:gd name="connsiteX89" fmla="*/ 4975908 w 12192000"/>
              <a:gd name="connsiteY89" fmla="*/ 2364128 h 3482342"/>
              <a:gd name="connsiteX90" fmla="*/ 4913723 w 12192000"/>
              <a:gd name="connsiteY90" fmla="*/ 2385265 h 3482342"/>
              <a:gd name="connsiteX91" fmla="*/ 4746485 w 12192000"/>
              <a:gd name="connsiteY91" fmla="*/ 2451769 h 3482342"/>
              <a:gd name="connsiteX92" fmla="*/ 4681588 w 12192000"/>
              <a:gd name="connsiteY92" fmla="*/ 2467494 h 3482342"/>
              <a:gd name="connsiteX93" fmla="*/ 1783655 w 12192000"/>
              <a:gd name="connsiteY93" fmla="*/ 3163860 h 3482342"/>
              <a:gd name="connsiteX94" fmla="*/ 1325955 w 12192000"/>
              <a:gd name="connsiteY94" fmla="*/ 3176692 h 3482342"/>
              <a:gd name="connsiteX95" fmla="*/ 1190384 w 12192000"/>
              <a:gd name="connsiteY95" fmla="*/ 3203504 h 3482342"/>
              <a:gd name="connsiteX96" fmla="*/ 1094537 w 12192000"/>
              <a:gd name="connsiteY96" fmla="*/ 3229469 h 3482342"/>
              <a:gd name="connsiteX97" fmla="*/ 779276 w 12192000"/>
              <a:gd name="connsiteY97" fmla="*/ 3327290 h 3482342"/>
              <a:gd name="connsiteX98" fmla="*/ 600378 w 12192000"/>
              <a:gd name="connsiteY98" fmla="*/ 3335250 h 3482342"/>
              <a:gd name="connsiteX99" fmla="*/ 493457 w 12192000"/>
              <a:gd name="connsiteY99" fmla="*/ 3365044 h 3482342"/>
              <a:gd name="connsiteX100" fmla="*/ 349402 w 12192000"/>
              <a:gd name="connsiteY100" fmla="*/ 3380897 h 3482342"/>
              <a:gd name="connsiteX101" fmla="*/ 192183 w 12192000"/>
              <a:gd name="connsiteY101" fmla="*/ 3460075 h 3482342"/>
              <a:gd name="connsiteX102" fmla="*/ 46713 w 12192000"/>
              <a:gd name="connsiteY102" fmla="*/ 3462986 h 3482342"/>
              <a:gd name="connsiteX103" fmla="*/ 2765 w 12192000"/>
              <a:gd name="connsiteY103" fmla="*/ 3480770 h 3482342"/>
              <a:gd name="connsiteX104" fmla="*/ 0 w 12192000"/>
              <a:gd name="connsiteY104" fmla="*/ 3482342 h 3482342"/>
              <a:gd name="connsiteX105" fmla="*/ 0 w 12192000"/>
              <a:gd name="connsiteY10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39869 w 12192000"/>
              <a:gd name="connsiteY19" fmla="*/ 1126133 h 3482342"/>
              <a:gd name="connsiteX20" fmla="*/ 11003287 w 12192000"/>
              <a:gd name="connsiteY20" fmla="*/ 1243468 h 3482342"/>
              <a:gd name="connsiteX21" fmla="*/ 10832727 w 12192000"/>
              <a:gd name="connsiteY21" fmla="*/ 1341335 h 3482342"/>
              <a:gd name="connsiteX22" fmla="*/ 10720408 w 12192000"/>
              <a:gd name="connsiteY22" fmla="*/ 1344999 h 3482342"/>
              <a:gd name="connsiteX23" fmla="*/ 10635456 w 12192000"/>
              <a:gd name="connsiteY23" fmla="*/ 1337688 h 3482342"/>
              <a:gd name="connsiteX24" fmla="*/ 10629954 w 12192000"/>
              <a:gd name="connsiteY24" fmla="*/ 1330628 h 3482342"/>
              <a:gd name="connsiteX25" fmla="*/ 10623883 w 12192000"/>
              <a:gd name="connsiteY25" fmla="*/ 1332776 h 3482342"/>
              <a:gd name="connsiteX26" fmla="*/ 10622090 w 12192000"/>
              <a:gd name="connsiteY26" fmla="*/ 1341385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264922 w 12192000"/>
              <a:gd name="connsiteY32" fmla="*/ 1472107 h 3482342"/>
              <a:gd name="connsiteX33" fmla="*/ 10058690 w 12192000"/>
              <a:gd name="connsiteY33" fmla="*/ 1474888 h 3482342"/>
              <a:gd name="connsiteX34" fmla="*/ 10004424 w 12192000"/>
              <a:gd name="connsiteY34" fmla="*/ 1489801 h 3482342"/>
              <a:gd name="connsiteX35" fmla="*/ 9999951 w 12192000"/>
              <a:gd name="connsiteY35" fmla="*/ 1499127 h 3482342"/>
              <a:gd name="connsiteX36" fmla="*/ 9845462 w 12192000"/>
              <a:gd name="connsiteY36" fmla="*/ 1548192 h 3482342"/>
              <a:gd name="connsiteX37" fmla="*/ 9736156 w 12192000"/>
              <a:gd name="connsiteY37" fmla="*/ 1581928 h 3482342"/>
              <a:gd name="connsiteX38" fmla="*/ 9693355 w 12192000"/>
              <a:gd name="connsiteY38" fmla="*/ 1602632 h 3482342"/>
              <a:gd name="connsiteX39" fmla="*/ 9664242 w 12192000"/>
              <a:gd name="connsiteY39" fmla="*/ 1622075 h 3482342"/>
              <a:gd name="connsiteX40" fmla="*/ 9579195 w 12192000"/>
              <a:gd name="connsiteY40" fmla="*/ 1648017 h 3482342"/>
              <a:gd name="connsiteX41" fmla="*/ 9433652 w 12192000"/>
              <a:gd name="connsiteY41" fmla="*/ 1681174 h 3482342"/>
              <a:gd name="connsiteX42" fmla="*/ 9403775 w 12192000"/>
              <a:gd name="connsiteY42" fmla="*/ 1690403 h 3482342"/>
              <a:gd name="connsiteX43" fmla="*/ 9382503 w 12192000"/>
              <a:gd name="connsiteY43" fmla="*/ 1706957 h 3482342"/>
              <a:gd name="connsiteX44" fmla="*/ 9381410 w 12192000"/>
              <a:gd name="connsiteY44" fmla="*/ 1718312 h 3482342"/>
              <a:gd name="connsiteX45" fmla="*/ 9365685 w 12192000"/>
              <a:gd name="connsiteY45" fmla="*/ 1724772 h 3482342"/>
              <a:gd name="connsiteX46" fmla="*/ 9278020 w 12192000"/>
              <a:gd name="connsiteY46" fmla="*/ 1741161 h 3482342"/>
              <a:gd name="connsiteX47" fmla="*/ 9217145 w 12192000"/>
              <a:gd name="connsiteY47" fmla="*/ 1771195 h 3482342"/>
              <a:gd name="connsiteX48" fmla="*/ 8955875 w 12192000"/>
              <a:gd name="connsiteY48" fmla="*/ 1796806 h 3482342"/>
              <a:gd name="connsiteX49" fmla="*/ 8648415 w 12192000"/>
              <a:gd name="connsiteY49" fmla="*/ 1878623 h 3482342"/>
              <a:gd name="connsiteX50" fmla="*/ 8524524 w 12192000"/>
              <a:gd name="connsiteY50" fmla="*/ 1902425 h 3482342"/>
              <a:gd name="connsiteX51" fmla="*/ 8436742 w 12192000"/>
              <a:gd name="connsiteY51" fmla="*/ 1923967 h 3482342"/>
              <a:gd name="connsiteX52" fmla="*/ 8345228 w 12192000"/>
              <a:gd name="connsiteY52" fmla="*/ 1939822 h 3482342"/>
              <a:gd name="connsiteX53" fmla="*/ 8236214 w 12192000"/>
              <a:gd name="connsiteY53" fmla="*/ 1909725 h 3482342"/>
              <a:gd name="connsiteX54" fmla="*/ 8132104 w 12192000"/>
              <a:gd name="connsiteY54" fmla="*/ 1895727 h 3482342"/>
              <a:gd name="connsiteX55" fmla="*/ 7918078 w 12192000"/>
              <a:gd name="connsiteY55" fmla="*/ 1862668 h 3482342"/>
              <a:gd name="connsiteX56" fmla="*/ 7817899 w 12192000"/>
              <a:gd name="connsiteY56" fmla="*/ 1862176 h 3482342"/>
              <a:gd name="connsiteX57" fmla="*/ 7768994 w 12192000"/>
              <a:gd name="connsiteY57" fmla="*/ 1855721 h 3482342"/>
              <a:gd name="connsiteX58" fmla="*/ 7618027 w 12192000"/>
              <a:gd name="connsiteY58" fmla="*/ 1830959 h 3482342"/>
              <a:gd name="connsiteX59" fmla="*/ 7449425 w 12192000"/>
              <a:gd name="connsiteY59" fmla="*/ 1810910 h 3482342"/>
              <a:gd name="connsiteX60" fmla="*/ 7342915 w 12192000"/>
              <a:gd name="connsiteY60" fmla="*/ 1819827 h 3482342"/>
              <a:gd name="connsiteX61" fmla="*/ 7255191 w 12192000"/>
              <a:gd name="connsiteY61" fmla="*/ 1834354 h 3482342"/>
              <a:gd name="connsiteX62" fmla="*/ 7131205 w 12192000"/>
              <a:gd name="connsiteY62" fmla="*/ 1845557 h 3482342"/>
              <a:gd name="connsiteX63" fmla="*/ 6917124 w 12192000"/>
              <a:gd name="connsiteY63" fmla="*/ 1837109 h 3482342"/>
              <a:gd name="connsiteX64" fmla="*/ 6837145 w 12192000"/>
              <a:gd name="connsiteY64" fmla="*/ 1870724 h 3482342"/>
              <a:gd name="connsiteX65" fmla="*/ 6753991 w 12192000"/>
              <a:gd name="connsiteY65" fmla="*/ 1860969 h 3482342"/>
              <a:gd name="connsiteX66" fmla="*/ 6727754 w 12192000"/>
              <a:gd name="connsiteY66" fmla="*/ 1882372 h 3482342"/>
              <a:gd name="connsiteX67" fmla="*/ 6723371 w 12192000"/>
              <a:gd name="connsiteY67" fmla="*/ 1886494 h 3482342"/>
              <a:gd name="connsiteX68" fmla="*/ 6702779 w 12192000"/>
              <a:gd name="connsiteY68" fmla="*/ 1893601 h 3482342"/>
              <a:gd name="connsiteX69" fmla="*/ 6700779 w 12192000"/>
              <a:gd name="connsiteY69" fmla="*/ 1907344 h 3482342"/>
              <a:gd name="connsiteX70" fmla="*/ 6672513 w 12192000"/>
              <a:gd name="connsiteY70" fmla="*/ 1926452 h 3482342"/>
              <a:gd name="connsiteX71" fmla="*/ 6633549 w 12192000"/>
              <a:gd name="connsiteY71" fmla="*/ 1936255 h 3482342"/>
              <a:gd name="connsiteX72" fmla="*/ 6444344 w 12192000"/>
              <a:gd name="connsiteY72" fmla="*/ 1969663 h 3482342"/>
              <a:gd name="connsiteX73" fmla="*/ 6333446 w 12192000"/>
              <a:gd name="connsiteY73" fmla="*/ 1997163 h 3482342"/>
              <a:gd name="connsiteX74" fmla="*/ 6294933 w 12192000"/>
              <a:gd name="connsiteY74" fmla="*/ 2019412 h 3482342"/>
              <a:gd name="connsiteX75" fmla="*/ 6238719 w 12192000"/>
              <a:gd name="connsiteY75" fmla="*/ 2042547 h 3482342"/>
              <a:gd name="connsiteX76" fmla="*/ 6142310 w 12192000"/>
              <a:gd name="connsiteY76" fmla="*/ 2092510 h 3482342"/>
              <a:gd name="connsiteX77" fmla="*/ 6007916 w 12192000"/>
              <a:gd name="connsiteY77" fmla="*/ 2143752 h 3482342"/>
              <a:gd name="connsiteX78" fmla="*/ 5894610 w 12192000"/>
              <a:gd name="connsiteY78" fmla="*/ 2130684 h 3482342"/>
              <a:gd name="connsiteX79" fmla="*/ 5817682 w 12192000"/>
              <a:gd name="connsiteY79" fmla="*/ 2157358 h 3482342"/>
              <a:gd name="connsiteX80" fmla="*/ 5591469 w 12192000"/>
              <a:gd name="connsiteY80" fmla="*/ 2178389 h 3482342"/>
              <a:gd name="connsiteX81" fmla="*/ 5414282 w 12192000"/>
              <a:gd name="connsiteY81" fmla="*/ 2183070 h 3482342"/>
              <a:gd name="connsiteX82" fmla="*/ 5368369 w 12192000"/>
              <a:gd name="connsiteY82" fmla="*/ 2204272 h 3482342"/>
              <a:gd name="connsiteX83" fmla="*/ 5291263 w 12192000"/>
              <a:gd name="connsiteY83" fmla="*/ 2239182 h 3482342"/>
              <a:gd name="connsiteX84" fmla="*/ 5240857 w 12192000"/>
              <a:gd name="connsiteY84" fmla="*/ 2289444 h 3482342"/>
              <a:gd name="connsiteX85" fmla="*/ 5173523 w 12192000"/>
              <a:gd name="connsiteY85" fmla="*/ 2309057 h 3482342"/>
              <a:gd name="connsiteX86" fmla="*/ 5148543 w 12192000"/>
              <a:gd name="connsiteY86" fmla="*/ 2282356 h 3482342"/>
              <a:gd name="connsiteX87" fmla="*/ 5079548 w 12192000"/>
              <a:gd name="connsiteY87" fmla="*/ 2313485 h 3482342"/>
              <a:gd name="connsiteX88" fmla="*/ 4975908 w 12192000"/>
              <a:gd name="connsiteY88" fmla="*/ 2364128 h 3482342"/>
              <a:gd name="connsiteX89" fmla="*/ 4913723 w 12192000"/>
              <a:gd name="connsiteY89" fmla="*/ 2385265 h 3482342"/>
              <a:gd name="connsiteX90" fmla="*/ 4746485 w 12192000"/>
              <a:gd name="connsiteY90" fmla="*/ 2451769 h 3482342"/>
              <a:gd name="connsiteX91" fmla="*/ 4681588 w 12192000"/>
              <a:gd name="connsiteY91" fmla="*/ 2467494 h 3482342"/>
              <a:gd name="connsiteX92" fmla="*/ 1783655 w 12192000"/>
              <a:gd name="connsiteY92" fmla="*/ 3163860 h 3482342"/>
              <a:gd name="connsiteX93" fmla="*/ 1325955 w 12192000"/>
              <a:gd name="connsiteY93" fmla="*/ 3176692 h 3482342"/>
              <a:gd name="connsiteX94" fmla="*/ 1190384 w 12192000"/>
              <a:gd name="connsiteY94" fmla="*/ 3203504 h 3482342"/>
              <a:gd name="connsiteX95" fmla="*/ 1094537 w 12192000"/>
              <a:gd name="connsiteY95" fmla="*/ 3229469 h 3482342"/>
              <a:gd name="connsiteX96" fmla="*/ 779276 w 12192000"/>
              <a:gd name="connsiteY96" fmla="*/ 3327290 h 3482342"/>
              <a:gd name="connsiteX97" fmla="*/ 600378 w 12192000"/>
              <a:gd name="connsiteY97" fmla="*/ 3335250 h 3482342"/>
              <a:gd name="connsiteX98" fmla="*/ 493457 w 12192000"/>
              <a:gd name="connsiteY98" fmla="*/ 3365044 h 3482342"/>
              <a:gd name="connsiteX99" fmla="*/ 349402 w 12192000"/>
              <a:gd name="connsiteY99" fmla="*/ 3380897 h 3482342"/>
              <a:gd name="connsiteX100" fmla="*/ 192183 w 12192000"/>
              <a:gd name="connsiteY100" fmla="*/ 3460075 h 3482342"/>
              <a:gd name="connsiteX101" fmla="*/ 46713 w 12192000"/>
              <a:gd name="connsiteY101" fmla="*/ 3462986 h 3482342"/>
              <a:gd name="connsiteX102" fmla="*/ 2765 w 12192000"/>
              <a:gd name="connsiteY102" fmla="*/ 3480770 h 3482342"/>
              <a:gd name="connsiteX103" fmla="*/ 0 w 12192000"/>
              <a:gd name="connsiteY103" fmla="*/ 3482342 h 3482342"/>
              <a:gd name="connsiteX104" fmla="*/ 0 w 12192000"/>
              <a:gd name="connsiteY10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39869 w 12192000"/>
              <a:gd name="connsiteY19" fmla="*/ 1126133 h 3482342"/>
              <a:gd name="connsiteX20" fmla="*/ 11003287 w 12192000"/>
              <a:gd name="connsiteY20" fmla="*/ 1243468 h 3482342"/>
              <a:gd name="connsiteX21" fmla="*/ 10720408 w 12192000"/>
              <a:gd name="connsiteY21" fmla="*/ 134499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623883 w 12192000"/>
              <a:gd name="connsiteY24" fmla="*/ 1332776 h 3482342"/>
              <a:gd name="connsiteX25" fmla="*/ 10622090 w 12192000"/>
              <a:gd name="connsiteY25" fmla="*/ 1341385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524524 w 12192000"/>
              <a:gd name="connsiteY49" fmla="*/ 1902425 h 3482342"/>
              <a:gd name="connsiteX50" fmla="*/ 8436742 w 12192000"/>
              <a:gd name="connsiteY50" fmla="*/ 1923967 h 3482342"/>
              <a:gd name="connsiteX51" fmla="*/ 8345228 w 12192000"/>
              <a:gd name="connsiteY51" fmla="*/ 1939822 h 3482342"/>
              <a:gd name="connsiteX52" fmla="*/ 8236214 w 12192000"/>
              <a:gd name="connsiteY52" fmla="*/ 1909725 h 3482342"/>
              <a:gd name="connsiteX53" fmla="*/ 8132104 w 12192000"/>
              <a:gd name="connsiteY53" fmla="*/ 1895727 h 3482342"/>
              <a:gd name="connsiteX54" fmla="*/ 7918078 w 12192000"/>
              <a:gd name="connsiteY54" fmla="*/ 1862668 h 3482342"/>
              <a:gd name="connsiteX55" fmla="*/ 7817899 w 12192000"/>
              <a:gd name="connsiteY55" fmla="*/ 1862176 h 3482342"/>
              <a:gd name="connsiteX56" fmla="*/ 7768994 w 12192000"/>
              <a:gd name="connsiteY56" fmla="*/ 1855721 h 3482342"/>
              <a:gd name="connsiteX57" fmla="*/ 7618027 w 12192000"/>
              <a:gd name="connsiteY57" fmla="*/ 1830959 h 3482342"/>
              <a:gd name="connsiteX58" fmla="*/ 7449425 w 12192000"/>
              <a:gd name="connsiteY58" fmla="*/ 1810910 h 3482342"/>
              <a:gd name="connsiteX59" fmla="*/ 7342915 w 12192000"/>
              <a:gd name="connsiteY59" fmla="*/ 1819827 h 3482342"/>
              <a:gd name="connsiteX60" fmla="*/ 7255191 w 12192000"/>
              <a:gd name="connsiteY60" fmla="*/ 1834354 h 3482342"/>
              <a:gd name="connsiteX61" fmla="*/ 7131205 w 12192000"/>
              <a:gd name="connsiteY61" fmla="*/ 1845557 h 3482342"/>
              <a:gd name="connsiteX62" fmla="*/ 6917124 w 12192000"/>
              <a:gd name="connsiteY62" fmla="*/ 1837109 h 3482342"/>
              <a:gd name="connsiteX63" fmla="*/ 6837145 w 12192000"/>
              <a:gd name="connsiteY63" fmla="*/ 1870724 h 3482342"/>
              <a:gd name="connsiteX64" fmla="*/ 6753991 w 12192000"/>
              <a:gd name="connsiteY64" fmla="*/ 1860969 h 3482342"/>
              <a:gd name="connsiteX65" fmla="*/ 6727754 w 12192000"/>
              <a:gd name="connsiteY65" fmla="*/ 1882372 h 3482342"/>
              <a:gd name="connsiteX66" fmla="*/ 6723371 w 12192000"/>
              <a:gd name="connsiteY66" fmla="*/ 1886494 h 3482342"/>
              <a:gd name="connsiteX67" fmla="*/ 6702779 w 12192000"/>
              <a:gd name="connsiteY67" fmla="*/ 1893601 h 3482342"/>
              <a:gd name="connsiteX68" fmla="*/ 6700779 w 12192000"/>
              <a:gd name="connsiteY68" fmla="*/ 1907344 h 3482342"/>
              <a:gd name="connsiteX69" fmla="*/ 6672513 w 12192000"/>
              <a:gd name="connsiteY69" fmla="*/ 1926452 h 3482342"/>
              <a:gd name="connsiteX70" fmla="*/ 6633549 w 12192000"/>
              <a:gd name="connsiteY70" fmla="*/ 1936255 h 3482342"/>
              <a:gd name="connsiteX71" fmla="*/ 6444344 w 12192000"/>
              <a:gd name="connsiteY71" fmla="*/ 1969663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42310 w 12192000"/>
              <a:gd name="connsiteY75" fmla="*/ 2092510 h 3482342"/>
              <a:gd name="connsiteX76" fmla="*/ 6007916 w 12192000"/>
              <a:gd name="connsiteY76" fmla="*/ 2143752 h 3482342"/>
              <a:gd name="connsiteX77" fmla="*/ 5894610 w 12192000"/>
              <a:gd name="connsiteY77" fmla="*/ 2130684 h 3482342"/>
              <a:gd name="connsiteX78" fmla="*/ 5817682 w 12192000"/>
              <a:gd name="connsiteY78" fmla="*/ 2157358 h 3482342"/>
              <a:gd name="connsiteX79" fmla="*/ 5591469 w 12192000"/>
              <a:gd name="connsiteY79" fmla="*/ 2178389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291263 w 12192000"/>
              <a:gd name="connsiteY82" fmla="*/ 2239182 h 3482342"/>
              <a:gd name="connsiteX83" fmla="*/ 5240857 w 12192000"/>
              <a:gd name="connsiteY83" fmla="*/ 2289444 h 3482342"/>
              <a:gd name="connsiteX84" fmla="*/ 5173523 w 12192000"/>
              <a:gd name="connsiteY84" fmla="*/ 2309057 h 3482342"/>
              <a:gd name="connsiteX85" fmla="*/ 5148543 w 12192000"/>
              <a:gd name="connsiteY85" fmla="*/ 2282356 h 3482342"/>
              <a:gd name="connsiteX86" fmla="*/ 5079548 w 12192000"/>
              <a:gd name="connsiteY86" fmla="*/ 2313485 h 3482342"/>
              <a:gd name="connsiteX87" fmla="*/ 4975908 w 12192000"/>
              <a:gd name="connsiteY87" fmla="*/ 2364128 h 3482342"/>
              <a:gd name="connsiteX88" fmla="*/ 4913723 w 12192000"/>
              <a:gd name="connsiteY88" fmla="*/ 2385265 h 3482342"/>
              <a:gd name="connsiteX89" fmla="*/ 4746485 w 12192000"/>
              <a:gd name="connsiteY89" fmla="*/ 2451769 h 3482342"/>
              <a:gd name="connsiteX90" fmla="*/ 4681588 w 12192000"/>
              <a:gd name="connsiteY90" fmla="*/ 2467494 h 3482342"/>
              <a:gd name="connsiteX91" fmla="*/ 1783655 w 12192000"/>
              <a:gd name="connsiteY91" fmla="*/ 3163860 h 3482342"/>
              <a:gd name="connsiteX92" fmla="*/ 1325955 w 12192000"/>
              <a:gd name="connsiteY92" fmla="*/ 3176692 h 3482342"/>
              <a:gd name="connsiteX93" fmla="*/ 1190384 w 12192000"/>
              <a:gd name="connsiteY93" fmla="*/ 3203504 h 3482342"/>
              <a:gd name="connsiteX94" fmla="*/ 1094537 w 12192000"/>
              <a:gd name="connsiteY94" fmla="*/ 3229469 h 3482342"/>
              <a:gd name="connsiteX95" fmla="*/ 779276 w 12192000"/>
              <a:gd name="connsiteY95" fmla="*/ 3327290 h 3482342"/>
              <a:gd name="connsiteX96" fmla="*/ 600378 w 12192000"/>
              <a:gd name="connsiteY96" fmla="*/ 3335250 h 3482342"/>
              <a:gd name="connsiteX97" fmla="*/ 493457 w 12192000"/>
              <a:gd name="connsiteY97" fmla="*/ 3365044 h 3482342"/>
              <a:gd name="connsiteX98" fmla="*/ 349402 w 12192000"/>
              <a:gd name="connsiteY98" fmla="*/ 3380897 h 3482342"/>
              <a:gd name="connsiteX99" fmla="*/ 192183 w 12192000"/>
              <a:gd name="connsiteY99" fmla="*/ 3460075 h 3482342"/>
              <a:gd name="connsiteX100" fmla="*/ 46713 w 12192000"/>
              <a:gd name="connsiteY100" fmla="*/ 3462986 h 3482342"/>
              <a:gd name="connsiteX101" fmla="*/ 2765 w 12192000"/>
              <a:gd name="connsiteY101" fmla="*/ 3480770 h 3482342"/>
              <a:gd name="connsiteX102" fmla="*/ 0 w 12192000"/>
              <a:gd name="connsiteY102" fmla="*/ 3482342 h 3482342"/>
              <a:gd name="connsiteX103" fmla="*/ 0 w 12192000"/>
              <a:gd name="connsiteY10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39869 w 12192000"/>
              <a:gd name="connsiteY19" fmla="*/ 1126133 h 3482342"/>
              <a:gd name="connsiteX20" fmla="*/ 11003287 w 12192000"/>
              <a:gd name="connsiteY20" fmla="*/ 124346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623883 w 12192000"/>
              <a:gd name="connsiteY24" fmla="*/ 1332776 h 3482342"/>
              <a:gd name="connsiteX25" fmla="*/ 10622090 w 12192000"/>
              <a:gd name="connsiteY25" fmla="*/ 1341385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524524 w 12192000"/>
              <a:gd name="connsiteY49" fmla="*/ 1902425 h 3482342"/>
              <a:gd name="connsiteX50" fmla="*/ 8436742 w 12192000"/>
              <a:gd name="connsiteY50" fmla="*/ 1923967 h 3482342"/>
              <a:gd name="connsiteX51" fmla="*/ 8345228 w 12192000"/>
              <a:gd name="connsiteY51" fmla="*/ 1939822 h 3482342"/>
              <a:gd name="connsiteX52" fmla="*/ 8236214 w 12192000"/>
              <a:gd name="connsiteY52" fmla="*/ 1909725 h 3482342"/>
              <a:gd name="connsiteX53" fmla="*/ 8132104 w 12192000"/>
              <a:gd name="connsiteY53" fmla="*/ 1895727 h 3482342"/>
              <a:gd name="connsiteX54" fmla="*/ 7918078 w 12192000"/>
              <a:gd name="connsiteY54" fmla="*/ 1862668 h 3482342"/>
              <a:gd name="connsiteX55" fmla="*/ 7817899 w 12192000"/>
              <a:gd name="connsiteY55" fmla="*/ 1862176 h 3482342"/>
              <a:gd name="connsiteX56" fmla="*/ 7768994 w 12192000"/>
              <a:gd name="connsiteY56" fmla="*/ 1855721 h 3482342"/>
              <a:gd name="connsiteX57" fmla="*/ 7618027 w 12192000"/>
              <a:gd name="connsiteY57" fmla="*/ 1830959 h 3482342"/>
              <a:gd name="connsiteX58" fmla="*/ 7449425 w 12192000"/>
              <a:gd name="connsiteY58" fmla="*/ 1810910 h 3482342"/>
              <a:gd name="connsiteX59" fmla="*/ 7342915 w 12192000"/>
              <a:gd name="connsiteY59" fmla="*/ 1819827 h 3482342"/>
              <a:gd name="connsiteX60" fmla="*/ 7255191 w 12192000"/>
              <a:gd name="connsiteY60" fmla="*/ 1834354 h 3482342"/>
              <a:gd name="connsiteX61" fmla="*/ 7131205 w 12192000"/>
              <a:gd name="connsiteY61" fmla="*/ 1845557 h 3482342"/>
              <a:gd name="connsiteX62" fmla="*/ 6917124 w 12192000"/>
              <a:gd name="connsiteY62" fmla="*/ 1837109 h 3482342"/>
              <a:gd name="connsiteX63" fmla="*/ 6837145 w 12192000"/>
              <a:gd name="connsiteY63" fmla="*/ 1870724 h 3482342"/>
              <a:gd name="connsiteX64" fmla="*/ 6753991 w 12192000"/>
              <a:gd name="connsiteY64" fmla="*/ 1860969 h 3482342"/>
              <a:gd name="connsiteX65" fmla="*/ 6727754 w 12192000"/>
              <a:gd name="connsiteY65" fmla="*/ 1882372 h 3482342"/>
              <a:gd name="connsiteX66" fmla="*/ 6723371 w 12192000"/>
              <a:gd name="connsiteY66" fmla="*/ 1886494 h 3482342"/>
              <a:gd name="connsiteX67" fmla="*/ 6702779 w 12192000"/>
              <a:gd name="connsiteY67" fmla="*/ 1893601 h 3482342"/>
              <a:gd name="connsiteX68" fmla="*/ 6700779 w 12192000"/>
              <a:gd name="connsiteY68" fmla="*/ 1907344 h 3482342"/>
              <a:gd name="connsiteX69" fmla="*/ 6672513 w 12192000"/>
              <a:gd name="connsiteY69" fmla="*/ 1926452 h 3482342"/>
              <a:gd name="connsiteX70" fmla="*/ 6633549 w 12192000"/>
              <a:gd name="connsiteY70" fmla="*/ 1936255 h 3482342"/>
              <a:gd name="connsiteX71" fmla="*/ 6444344 w 12192000"/>
              <a:gd name="connsiteY71" fmla="*/ 1969663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42310 w 12192000"/>
              <a:gd name="connsiteY75" fmla="*/ 2092510 h 3482342"/>
              <a:gd name="connsiteX76" fmla="*/ 6007916 w 12192000"/>
              <a:gd name="connsiteY76" fmla="*/ 2143752 h 3482342"/>
              <a:gd name="connsiteX77" fmla="*/ 5894610 w 12192000"/>
              <a:gd name="connsiteY77" fmla="*/ 2130684 h 3482342"/>
              <a:gd name="connsiteX78" fmla="*/ 5817682 w 12192000"/>
              <a:gd name="connsiteY78" fmla="*/ 2157358 h 3482342"/>
              <a:gd name="connsiteX79" fmla="*/ 5591469 w 12192000"/>
              <a:gd name="connsiteY79" fmla="*/ 2178389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291263 w 12192000"/>
              <a:gd name="connsiteY82" fmla="*/ 2239182 h 3482342"/>
              <a:gd name="connsiteX83" fmla="*/ 5240857 w 12192000"/>
              <a:gd name="connsiteY83" fmla="*/ 2289444 h 3482342"/>
              <a:gd name="connsiteX84" fmla="*/ 5173523 w 12192000"/>
              <a:gd name="connsiteY84" fmla="*/ 2309057 h 3482342"/>
              <a:gd name="connsiteX85" fmla="*/ 5148543 w 12192000"/>
              <a:gd name="connsiteY85" fmla="*/ 2282356 h 3482342"/>
              <a:gd name="connsiteX86" fmla="*/ 5079548 w 12192000"/>
              <a:gd name="connsiteY86" fmla="*/ 2313485 h 3482342"/>
              <a:gd name="connsiteX87" fmla="*/ 4975908 w 12192000"/>
              <a:gd name="connsiteY87" fmla="*/ 2364128 h 3482342"/>
              <a:gd name="connsiteX88" fmla="*/ 4913723 w 12192000"/>
              <a:gd name="connsiteY88" fmla="*/ 2385265 h 3482342"/>
              <a:gd name="connsiteX89" fmla="*/ 4746485 w 12192000"/>
              <a:gd name="connsiteY89" fmla="*/ 2451769 h 3482342"/>
              <a:gd name="connsiteX90" fmla="*/ 4681588 w 12192000"/>
              <a:gd name="connsiteY90" fmla="*/ 2467494 h 3482342"/>
              <a:gd name="connsiteX91" fmla="*/ 1783655 w 12192000"/>
              <a:gd name="connsiteY91" fmla="*/ 3163860 h 3482342"/>
              <a:gd name="connsiteX92" fmla="*/ 1325955 w 12192000"/>
              <a:gd name="connsiteY92" fmla="*/ 3176692 h 3482342"/>
              <a:gd name="connsiteX93" fmla="*/ 1190384 w 12192000"/>
              <a:gd name="connsiteY93" fmla="*/ 3203504 h 3482342"/>
              <a:gd name="connsiteX94" fmla="*/ 1094537 w 12192000"/>
              <a:gd name="connsiteY94" fmla="*/ 3229469 h 3482342"/>
              <a:gd name="connsiteX95" fmla="*/ 779276 w 12192000"/>
              <a:gd name="connsiteY95" fmla="*/ 3327290 h 3482342"/>
              <a:gd name="connsiteX96" fmla="*/ 600378 w 12192000"/>
              <a:gd name="connsiteY96" fmla="*/ 3335250 h 3482342"/>
              <a:gd name="connsiteX97" fmla="*/ 493457 w 12192000"/>
              <a:gd name="connsiteY97" fmla="*/ 3365044 h 3482342"/>
              <a:gd name="connsiteX98" fmla="*/ 349402 w 12192000"/>
              <a:gd name="connsiteY98" fmla="*/ 3380897 h 3482342"/>
              <a:gd name="connsiteX99" fmla="*/ 192183 w 12192000"/>
              <a:gd name="connsiteY99" fmla="*/ 3460075 h 3482342"/>
              <a:gd name="connsiteX100" fmla="*/ 46713 w 12192000"/>
              <a:gd name="connsiteY100" fmla="*/ 3462986 h 3482342"/>
              <a:gd name="connsiteX101" fmla="*/ 2765 w 12192000"/>
              <a:gd name="connsiteY101" fmla="*/ 3480770 h 3482342"/>
              <a:gd name="connsiteX102" fmla="*/ 0 w 12192000"/>
              <a:gd name="connsiteY102" fmla="*/ 3482342 h 3482342"/>
              <a:gd name="connsiteX103" fmla="*/ 0 w 12192000"/>
              <a:gd name="connsiteY10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3986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623883 w 12192000"/>
              <a:gd name="connsiteY24" fmla="*/ 1332776 h 3482342"/>
              <a:gd name="connsiteX25" fmla="*/ 10622090 w 12192000"/>
              <a:gd name="connsiteY25" fmla="*/ 1341385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524524 w 12192000"/>
              <a:gd name="connsiteY49" fmla="*/ 1902425 h 3482342"/>
              <a:gd name="connsiteX50" fmla="*/ 8436742 w 12192000"/>
              <a:gd name="connsiteY50" fmla="*/ 1923967 h 3482342"/>
              <a:gd name="connsiteX51" fmla="*/ 8345228 w 12192000"/>
              <a:gd name="connsiteY51" fmla="*/ 1939822 h 3482342"/>
              <a:gd name="connsiteX52" fmla="*/ 8236214 w 12192000"/>
              <a:gd name="connsiteY52" fmla="*/ 1909725 h 3482342"/>
              <a:gd name="connsiteX53" fmla="*/ 8132104 w 12192000"/>
              <a:gd name="connsiteY53" fmla="*/ 1895727 h 3482342"/>
              <a:gd name="connsiteX54" fmla="*/ 7918078 w 12192000"/>
              <a:gd name="connsiteY54" fmla="*/ 1862668 h 3482342"/>
              <a:gd name="connsiteX55" fmla="*/ 7817899 w 12192000"/>
              <a:gd name="connsiteY55" fmla="*/ 1862176 h 3482342"/>
              <a:gd name="connsiteX56" fmla="*/ 7768994 w 12192000"/>
              <a:gd name="connsiteY56" fmla="*/ 1855721 h 3482342"/>
              <a:gd name="connsiteX57" fmla="*/ 7618027 w 12192000"/>
              <a:gd name="connsiteY57" fmla="*/ 1830959 h 3482342"/>
              <a:gd name="connsiteX58" fmla="*/ 7449425 w 12192000"/>
              <a:gd name="connsiteY58" fmla="*/ 1810910 h 3482342"/>
              <a:gd name="connsiteX59" fmla="*/ 7342915 w 12192000"/>
              <a:gd name="connsiteY59" fmla="*/ 1819827 h 3482342"/>
              <a:gd name="connsiteX60" fmla="*/ 7255191 w 12192000"/>
              <a:gd name="connsiteY60" fmla="*/ 1834354 h 3482342"/>
              <a:gd name="connsiteX61" fmla="*/ 7131205 w 12192000"/>
              <a:gd name="connsiteY61" fmla="*/ 1845557 h 3482342"/>
              <a:gd name="connsiteX62" fmla="*/ 6917124 w 12192000"/>
              <a:gd name="connsiteY62" fmla="*/ 1837109 h 3482342"/>
              <a:gd name="connsiteX63" fmla="*/ 6837145 w 12192000"/>
              <a:gd name="connsiteY63" fmla="*/ 1870724 h 3482342"/>
              <a:gd name="connsiteX64" fmla="*/ 6753991 w 12192000"/>
              <a:gd name="connsiteY64" fmla="*/ 1860969 h 3482342"/>
              <a:gd name="connsiteX65" fmla="*/ 6727754 w 12192000"/>
              <a:gd name="connsiteY65" fmla="*/ 1882372 h 3482342"/>
              <a:gd name="connsiteX66" fmla="*/ 6723371 w 12192000"/>
              <a:gd name="connsiteY66" fmla="*/ 1886494 h 3482342"/>
              <a:gd name="connsiteX67" fmla="*/ 6702779 w 12192000"/>
              <a:gd name="connsiteY67" fmla="*/ 1893601 h 3482342"/>
              <a:gd name="connsiteX68" fmla="*/ 6700779 w 12192000"/>
              <a:gd name="connsiteY68" fmla="*/ 1907344 h 3482342"/>
              <a:gd name="connsiteX69" fmla="*/ 6672513 w 12192000"/>
              <a:gd name="connsiteY69" fmla="*/ 1926452 h 3482342"/>
              <a:gd name="connsiteX70" fmla="*/ 6633549 w 12192000"/>
              <a:gd name="connsiteY70" fmla="*/ 1936255 h 3482342"/>
              <a:gd name="connsiteX71" fmla="*/ 6444344 w 12192000"/>
              <a:gd name="connsiteY71" fmla="*/ 1969663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42310 w 12192000"/>
              <a:gd name="connsiteY75" fmla="*/ 2092510 h 3482342"/>
              <a:gd name="connsiteX76" fmla="*/ 6007916 w 12192000"/>
              <a:gd name="connsiteY76" fmla="*/ 2143752 h 3482342"/>
              <a:gd name="connsiteX77" fmla="*/ 5894610 w 12192000"/>
              <a:gd name="connsiteY77" fmla="*/ 2130684 h 3482342"/>
              <a:gd name="connsiteX78" fmla="*/ 5817682 w 12192000"/>
              <a:gd name="connsiteY78" fmla="*/ 2157358 h 3482342"/>
              <a:gd name="connsiteX79" fmla="*/ 5591469 w 12192000"/>
              <a:gd name="connsiteY79" fmla="*/ 2178389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291263 w 12192000"/>
              <a:gd name="connsiteY82" fmla="*/ 2239182 h 3482342"/>
              <a:gd name="connsiteX83" fmla="*/ 5240857 w 12192000"/>
              <a:gd name="connsiteY83" fmla="*/ 2289444 h 3482342"/>
              <a:gd name="connsiteX84" fmla="*/ 5173523 w 12192000"/>
              <a:gd name="connsiteY84" fmla="*/ 2309057 h 3482342"/>
              <a:gd name="connsiteX85" fmla="*/ 5148543 w 12192000"/>
              <a:gd name="connsiteY85" fmla="*/ 2282356 h 3482342"/>
              <a:gd name="connsiteX86" fmla="*/ 5079548 w 12192000"/>
              <a:gd name="connsiteY86" fmla="*/ 2313485 h 3482342"/>
              <a:gd name="connsiteX87" fmla="*/ 4975908 w 12192000"/>
              <a:gd name="connsiteY87" fmla="*/ 2364128 h 3482342"/>
              <a:gd name="connsiteX88" fmla="*/ 4913723 w 12192000"/>
              <a:gd name="connsiteY88" fmla="*/ 2385265 h 3482342"/>
              <a:gd name="connsiteX89" fmla="*/ 4746485 w 12192000"/>
              <a:gd name="connsiteY89" fmla="*/ 2451769 h 3482342"/>
              <a:gd name="connsiteX90" fmla="*/ 4681588 w 12192000"/>
              <a:gd name="connsiteY90" fmla="*/ 2467494 h 3482342"/>
              <a:gd name="connsiteX91" fmla="*/ 1783655 w 12192000"/>
              <a:gd name="connsiteY91" fmla="*/ 3163860 h 3482342"/>
              <a:gd name="connsiteX92" fmla="*/ 1325955 w 12192000"/>
              <a:gd name="connsiteY92" fmla="*/ 3176692 h 3482342"/>
              <a:gd name="connsiteX93" fmla="*/ 1190384 w 12192000"/>
              <a:gd name="connsiteY93" fmla="*/ 3203504 h 3482342"/>
              <a:gd name="connsiteX94" fmla="*/ 1094537 w 12192000"/>
              <a:gd name="connsiteY94" fmla="*/ 3229469 h 3482342"/>
              <a:gd name="connsiteX95" fmla="*/ 779276 w 12192000"/>
              <a:gd name="connsiteY95" fmla="*/ 3327290 h 3482342"/>
              <a:gd name="connsiteX96" fmla="*/ 600378 w 12192000"/>
              <a:gd name="connsiteY96" fmla="*/ 3335250 h 3482342"/>
              <a:gd name="connsiteX97" fmla="*/ 493457 w 12192000"/>
              <a:gd name="connsiteY97" fmla="*/ 3365044 h 3482342"/>
              <a:gd name="connsiteX98" fmla="*/ 349402 w 12192000"/>
              <a:gd name="connsiteY98" fmla="*/ 3380897 h 3482342"/>
              <a:gd name="connsiteX99" fmla="*/ 192183 w 12192000"/>
              <a:gd name="connsiteY99" fmla="*/ 3460075 h 3482342"/>
              <a:gd name="connsiteX100" fmla="*/ 46713 w 12192000"/>
              <a:gd name="connsiteY100" fmla="*/ 3462986 h 3482342"/>
              <a:gd name="connsiteX101" fmla="*/ 2765 w 12192000"/>
              <a:gd name="connsiteY101" fmla="*/ 3480770 h 3482342"/>
              <a:gd name="connsiteX102" fmla="*/ 0 w 12192000"/>
              <a:gd name="connsiteY102" fmla="*/ 3482342 h 3482342"/>
              <a:gd name="connsiteX103" fmla="*/ 0 w 12192000"/>
              <a:gd name="connsiteY10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623883 w 12192000"/>
              <a:gd name="connsiteY24" fmla="*/ 1332776 h 3482342"/>
              <a:gd name="connsiteX25" fmla="*/ 10622090 w 12192000"/>
              <a:gd name="connsiteY25" fmla="*/ 1341385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524524 w 12192000"/>
              <a:gd name="connsiteY49" fmla="*/ 1902425 h 3482342"/>
              <a:gd name="connsiteX50" fmla="*/ 8436742 w 12192000"/>
              <a:gd name="connsiteY50" fmla="*/ 1923967 h 3482342"/>
              <a:gd name="connsiteX51" fmla="*/ 8345228 w 12192000"/>
              <a:gd name="connsiteY51" fmla="*/ 1939822 h 3482342"/>
              <a:gd name="connsiteX52" fmla="*/ 8236214 w 12192000"/>
              <a:gd name="connsiteY52" fmla="*/ 1909725 h 3482342"/>
              <a:gd name="connsiteX53" fmla="*/ 8132104 w 12192000"/>
              <a:gd name="connsiteY53" fmla="*/ 1895727 h 3482342"/>
              <a:gd name="connsiteX54" fmla="*/ 7918078 w 12192000"/>
              <a:gd name="connsiteY54" fmla="*/ 1862668 h 3482342"/>
              <a:gd name="connsiteX55" fmla="*/ 7817899 w 12192000"/>
              <a:gd name="connsiteY55" fmla="*/ 1862176 h 3482342"/>
              <a:gd name="connsiteX56" fmla="*/ 7768994 w 12192000"/>
              <a:gd name="connsiteY56" fmla="*/ 1855721 h 3482342"/>
              <a:gd name="connsiteX57" fmla="*/ 7618027 w 12192000"/>
              <a:gd name="connsiteY57" fmla="*/ 1830959 h 3482342"/>
              <a:gd name="connsiteX58" fmla="*/ 7449425 w 12192000"/>
              <a:gd name="connsiteY58" fmla="*/ 1810910 h 3482342"/>
              <a:gd name="connsiteX59" fmla="*/ 7342915 w 12192000"/>
              <a:gd name="connsiteY59" fmla="*/ 1819827 h 3482342"/>
              <a:gd name="connsiteX60" fmla="*/ 7255191 w 12192000"/>
              <a:gd name="connsiteY60" fmla="*/ 1834354 h 3482342"/>
              <a:gd name="connsiteX61" fmla="*/ 7131205 w 12192000"/>
              <a:gd name="connsiteY61" fmla="*/ 1845557 h 3482342"/>
              <a:gd name="connsiteX62" fmla="*/ 6917124 w 12192000"/>
              <a:gd name="connsiteY62" fmla="*/ 1837109 h 3482342"/>
              <a:gd name="connsiteX63" fmla="*/ 6837145 w 12192000"/>
              <a:gd name="connsiteY63" fmla="*/ 1870724 h 3482342"/>
              <a:gd name="connsiteX64" fmla="*/ 6753991 w 12192000"/>
              <a:gd name="connsiteY64" fmla="*/ 1860969 h 3482342"/>
              <a:gd name="connsiteX65" fmla="*/ 6727754 w 12192000"/>
              <a:gd name="connsiteY65" fmla="*/ 1882372 h 3482342"/>
              <a:gd name="connsiteX66" fmla="*/ 6723371 w 12192000"/>
              <a:gd name="connsiteY66" fmla="*/ 1886494 h 3482342"/>
              <a:gd name="connsiteX67" fmla="*/ 6702779 w 12192000"/>
              <a:gd name="connsiteY67" fmla="*/ 1893601 h 3482342"/>
              <a:gd name="connsiteX68" fmla="*/ 6700779 w 12192000"/>
              <a:gd name="connsiteY68" fmla="*/ 1907344 h 3482342"/>
              <a:gd name="connsiteX69" fmla="*/ 6672513 w 12192000"/>
              <a:gd name="connsiteY69" fmla="*/ 1926452 h 3482342"/>
              <a:gd name="connsiteX70" fmla="*/ 6633549 w 12192000"/>
              <a:gd name="connsiteY70" fmla="*/ 1936255 h 3482342"/>
              <a:gd name="connsiteX71" fmla="*/ 6444344 w 12192000"/>
              <a:gd name="connsiteY71" fmla="*/ 1969663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42310 w 12192000"/>
              <a:gd name="connsiteY75" fmla="*/ 2092510 h 3482342"/>
              <a:gd name="connsiteX76" fmla="*/ 6007916 w 12192000"/>
              <a:gd name="connsiteY76" fmla="*/ 2143752 h 3482342"/>
              <a:gd name="connsiteX77" fmla="*/ 5894610 w 12192000"/>
              <a:gd name="connsiteY77" fmla="*/ 2130684 h 3482342"/>
              <a:gd name="connsiteX78" fmla="*/ 5817682 w 12192000"/>
              <a:gd name="connsiteY78" fmla="*/ 2157358 h 3482342"/>
              <a:gd name="connsiteX79" fmla="*/ 5591469 w 12192000"/>
              <a:gd name="connsiteY79" fmla="*/ 2178389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291263 w 12192000"/>
              <a:gd name="connsiteY82" fmla="*/ 2239182 h 3482342"/>
              <a:gd name="connsiteX83" fmla="*/ 5240857 w 12192000"/>
              <a:gd name="connsiteY83" fmla="*/ 2289444 h 3482342"/>
              <a:gd name="connsiteX84" fmla="*/ 5173523 w 12192000"/>
              <a:gd name="connsiteY84" fmla="*/ 2309057 h 3482342"/>
              <a:gd name="connsiteX85" fmla="*/ 5148543 w 12192000"/>
              <a:gd name="connsiteY85" fmla="*/ 2282356 h 3482342"/>
              <a:gd name="connsiteX86" fmla="*/ 5079548 w 12192000"/>
              <a:gd name="connsiteY86" fmla="*/ 2313485 h 3482342"/>
              <a:gd name="connsiteX87" fmla="*/ 4975908 w 12192000"/>
              <a:gd name="connsiteY87" fmla="*/ 2364128 h 3482342"/>
              <a:gd name="connsiteX88" fmla="*/ 4913723 w 12192000"/>
              <a:gd name="connsiteY88" fmla="*/ 2385265 h 3482342"/>
              <a:gd name="connsiteX89" fmla="*/ 4746485 w 12192000"/>
              <a:gd name="connsiteY89" fmla="*/ 2451769 h 3482342"/>
              <a:gd name="connsiteX90" fmla="*/ 4681588 w 12192000"/>
              <a:gd name="connsiteY90" fmla="*/ 2467494 h 3482342"/>
              <a:gd name="connsiteX91" fmla="*/ 1783655 w 12192000"/>
              <a:gd name="connsiteY91" fmla="*/ 3163860 h 3482342"/>
              <a:gd name="connsiteX92" fmla="*/ 1325955 w 12192000"/>
              <a:gd name="connsiteY92" fmla="*/ 3176692 h 3482342"/>
              <a:gd name="connsiteX93" fmla="*/ 1190384 w 12192000"/>
              <a:gd name="connsiteY93" fmla="*/ 3203504 h 3482342"/>
              <a:gd name="connsiteX94" fmla="*/ 1094537 w 12192000"/>
              <a:gd name="connsiteY94" fmla="*/ 3229469 h 3482342"/>
              <a:gd name="connsiteX95" fmla="*/ 779276 w 12192000"/>
              <a:gd name="connsiteY95" fmla="*/ 3327290 h 3482342"/>
              <a:gd name="connsiteX96" fmla="*/ 600378 w 12192000"/>
              <a:gd name="connsiteY96" fmla="*/ 3335250 h 3482342"/>
              <a:gd name="connsiteX97" fmla="*/ 493457 w 12192000"/>
              <a:gd name="connsiteY97" fmla="*/ 3365044 h 3482342"/>
              <a:gd name="connsiteX98" fmla="*/ 349402 w 12192000"/>
              <a:gd name="connsiteY98" fmla="*/ 3380897 h 3482342"/>
              <a:gd name="connsiteX99" fmla="*/ 192183 w 12192000"/>
              <a:gd name="connsiteY99" fmla="*/ 3460075 h 3482342"/>
              <a:gd name="connsiteX100" fmla="*/ 46713 w 12192000"/>
              <a:gd name="connsiteY100" fmla="*/ 3462986 h 3482342"/>
              <a:gd name="connsiteX101" fmla="*/ 2765 w 12192000"/>
              <a:gd name="connsiteY101" fmla="*/ 3480770 h 3482342"/>
              <a:gd name="connsiteX102" fmla="*/ 0 w 12192000"/>
              <a:gd name="connsiteY102" fmla="*/ 3482342 h 3482342"/>
              <a:gd name="connsiteX103" fmla="*/ 0 w 12192000"/>
              <a:gd name="connsiteY10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623883 w 12192000"/>
              <a:gd name="connsiteY24" fmla="*/ 1332776 h 3482342"/>
              <a:gd name="connsiteX25" fmla="*/ 10573203 w 12192000"/>
              <a:gd name="connsiteY25" fmla="*/ 1351996 h 3482342"/>
              <a:gd name="connsiteX26" fmla="*/ 10513263 w 12192000"/>
              <a:gd name="connsiteY26" fmla="*/ 1350756 h 3482342"/>
              <a:gd name="connsiteX27" fmla="*/ 10464012 w 12192000"/>
              <a:gd name="connsiteY27" fmla="*/ 1391778 h 3482342"/>
              <a:gd name="connsiteX28" fmla="*/ 10405409 w 12192000"/>
              <a:gd name="connsiteY28" fmla="*/ 1422789 h 3482342"/>
              <a:gd name="connsiteX29" fmla="*/ 10370530 w 12192000"/>
              <a:gd name="connsiteY29" fmla="*/ 1441596 h 3482342"/>
              <a:gd name="connsiteX30" fmla="*/ 10264922 w 12192000"/>
              <a:gd name="connsiteY30" fmla="*/ 1472107 h 3482342"/>
              <a:gd name="connsiteX31" fmla="*/ 10058690 w 12192000"/>
              <a:gd name="connsiteY31" fmla="*/ 1474888 h 3482342"/>
              <a:gd name="connsiteX32" fmla="*/ 10004424 w 12192000"/>
              <a:gd name="connsiteY32" fmla="*/ 1489801 h 3482342"/>
              <a:gd name="connsiteX33" fmla="*/ 9999951 w 12192000"/>
              <a:gd name="connsiteY33" fmla="*/ 1499127 h 3482342"/>
              <a:gd name="connsiteX34" fmla="*/ 9845462 w 12192000"/>
              <a:gd name="connsiteY34" fmla="*/ 1548192 h 3482342"/>
              <a:gd name="connsiteX35" fmla="*/ 9736156 w 12192000"/>
              <a:gd name="connsiteY35" fmla="*/ 1581928 h 3482342"/>
              <a:gd name="connsiteX36" fmla="*/ 9693355 w 12192000"/>
              <a:gd name="connsiteY36" fmla="*/ 1602632 h 3482342"/>
              <a:gd name="connsiteX37" fmla="*/ 9664242 w 12192000"/>
              <a:gd name="connsiteY37" fmla="*/ 1622075 h 3482342"/>
              <a:gd name="connsiteX38" fmla="*/ 9579195 w 12192000"/>
              <a:gd name="connsiteY38" fmla="*/ 1648017 h 3482342"/>
              <a:gd name="connsiteX39" fmla="*/ 9433652 w 12192000"/>
              <a:gd name="connsiteY39" fmla="*/ 1681174 h 3482342"/>
              <a:gd name="connsiteX40" fmla="*/ 9403775 w 12192000"/>
              <a:gd name="connsiteY40" fmla="*/ 1690403 h 3482342"/>
              <a:gd name="connsiteX41" fmla="*/ 9382503 w 12192000"/>
              <a:gd name="connsiteY41" fmla="*/ 1706957 h 3482342"/>
              <a:gd name="connsiteX42" fmla="*/ 9381410 w 12192000"/>
              <a:gd name="connsiteY42" fmla="*/ 1718312 h 3482342"/>
              <a:gd name="connsiteX43" fmla="*/ 9365685 w 12192000"/>
              <a:gd name="connsiteY43" fmla="*/ 1724772 h 3482342"/>
              <a:gd name="connsiteX44" fmla="*/ 9278020 w 12192000"/>
              <a:gd name="connsiteY44" fmla="*/ 1741161 h 3482342"/>
              <a:gd name="connsiteX45" fmla="*/ 9217145 w 12192000"/>
              <a:gd name="connsiteY45" fmla="*/ 1771195 h 3482342"/>
              <a:gd name="connsiteX46" fmla="*/ 8955875 w 12192000"/>
              <a:gd name="connsiteY46" fmla="*/ 1796806 h 3482342"/>
              <a:gd name="connsiteX47" fmla="*/ 8648415 w 12192000"/>
              <a:gd name="connsiteY47" fmla="*/ 1878623 h 3482342"/>
              <a:gd name="connsiteX48" fmla="*/ 8524524 w 12192000"/>
              <a:gd name="connsiteY48" fmla="*/ 1902425 h 3482342"/>
              <a:gd name="connsiteX49" fmla="*/ 8436742 w 12192000"/>
              <a:gd name="connsiteY49" fmla="*/ 1923967 h 3482342"/>
              <a:gd name="connsiteX50" fmla="*/ 8345228 w 12192000"/>
              <a:gd name="connsiteY50" fmla="*/ 1939822 h 3482342"/>
              <a:gd name="connsiteX51" fmla="*/ 8236214 w 12192000"/>
              <a:gd name="connsiteY51" fmla="*/ 1909725 h 3482342"/>
              <a:gd name="connsiteX52" fmla="*/ 8132104 w 12192000"/>
              <a:gd name="connsiteY52" fmla="*/ 1895727 h 3482342"/>
              <a:gd name="connsiteX53" fmla="*/ 7918078 w 12192000"/>
              <a:gd name="connsiteY53" fmla="*/ 1862668 h 3482342"/>
              <a:gd name="connsiteX54" fmla="*/ 7817899 w 12192000"/>
              <a:gd name="connsiteY54" fmla="*/ 1862176 h 3482342"/>
              <a:gd name="connsiteX55" fmla="*/ 7768994 w 12192000"/>
              <a:gd name="connsiteY55" fmla="*/ 1855721 h 3482342"/>
              <a:gd name="connsiteX56" fmla="*/ 7618027 w 12192000"/>
              <a:gd name="connsiteY56" fmla="*/ 1830959 h 3482342"/>
              <a:gd name="connsiteX57" fmla="*/ 7449425 w 12192000"/>
              <a:gd name="connsiteY57" fmla="*/ 1810910 h 3482342"/>
              <a:gd name="connsiteX58" fmla="*/ 7342915 w 12192000"/>
              <a:gd name="connsiteY58" fmla="*/ 1819827 h 3482342"/>
              <a:gd name="connsiteX59" fmla="*/ 7255191 w 12192000"/>
              <a:gd name="connsiteY59" fmla="*/ 1834354 h 3482342"/>
              <a:gd name="connsiteX60" fmla="*/ 7131205 w 12192000"/>
              <a:gd name="connsiteY60" fmla="*/ 1845557 h 3482342"/>
              <a:gd name="connsiteX61" fmla="*/ 6917124 w 12192000"/>
              <a:gd name="connsiteY61" fmla="*/ 1837109 h 3482342"/>
              <a:gd name="connsiteX62" fmla="*/ 6837145 w 12192000"/>
              <a:gd name="connsiteY62" fmla="*/ 1870724 h 3482342"/>
              <a:gd name="connsiteX63" fmla="*/ 6753991 w 12192000"/>
              <a:gd name="connsiteY63" fmla="*/ 1860969 h 3482342"/>
              <a:gd name="connsiteX64" fmla="*/ 6727754 w 12192000"/>
              <a:gd name="connsiteY64" fmla="*/ 1882372 h 3482342"/>
              <a:gd name="connsiteX65" fmla="*/ 6723371 w 12192000"/>
              <a:gd name="connsiteY65" fmla="*/ 1886494 h 3482342"/>
              <a:gd name="connsiteX66" fmla="*/ 6702779 w 12192000"/>
              <a:gd name="connsiteY66" fmla="*/ 1893601 h 3482342"/>
              <a:gd name="connsiteX67" fmla="*/ 6700779 w 12192000"/>
              <a:gd name="connsiteY67" fmla="*/ 1907344 h 3482342"/>
              <a:gd name="connsiteX68" fmla="*/ 6672513 w 12192000"/>
              <a:gd name="connsiteY68" fmla="*/ 1926452 h 3482342"/>
              <a:gd name="connsiteX69" fmla="*/ 6633549 w 12192000"/>
              <a:gd name="connsiteY69" fmla="*/ 1936255 h 3482342"/>
              <a:gd name="connsiteX70" fmla="*/ 6444344 w 12192000"/>
              <a:gd name="connsiteY70" fmla="*/ 1969663 h 3482342"/>
              <a:gd name="connsiteX71" fmla="*/ 6333446 w 12192000"/>
              <a:gd name="connsiteY71" fmla="*/ 1997163 h 3482342"/>
              <a:gd name="connsiteX72" fmla="*/ 6294933 w 12192000"/>
              <a:gd name="connsiteY72" fmla="*/ 2019412 h 3482342"/>
              <a:gd name="connsiteX73" fmla="*/ 6238719 w 12192000"/>
              <a:gd name="connsiteY73" fmla="*/ 2042547 h 3482342"/>
              <a:gd name="connsiteX74" fmla="*/ 6142310 w 12192000"/>
              <a:gd name="connsiteY74" fmla="*/ 2092510 h 3482342"/>
              <a:gd name="connsiteX75" fmla="*/ 6007916 w 12192000"/>
              <a:gd name="connsiteY75" fmla="*/ 2143752 h 3482342"/>
              <a:gd name="connsiteX76" fmla="*/ 5894610 w 12192000"/>
              <a:gd name="connsiteY76" fmla="*/ 2130684 h 3482342"/>
              <a:gd name="connsiteX77" fmla="*/ 5817682 w 12192000"/>
              <a:gd name="connsiteY77" fmla="*/ 2157358 h 3482342"/>
              <a:gd name="connsiteX78" fmla="*/ 5591469 w 12192000"/>
              <a:gd name="connsiteY78" fmla="*/ 2178389 h 3482342"/>
              <a:gd name="connsiteX79" fmla="*/ 5414282 w 12192000"/>
              <a:gd name="connsiteY79" fmla="*/ 2183070 h 3482342"/>
              <a:gd name="connsiteX80" fmla="*/ 5368369 w 12192000"/>
              <a:gd name="connsiteY80" fmla="*/ 2204272 h 3482342"/>
              <a:gd name="connsiteX81" fmla="*/ 5291263 w 12192000"/>
              <a:gd name="connsiteY81" fmla="*/ 2239182 h 3482342"/>
              <a:gd name="connsiteX82" fmla="*/ 5240857 w 12192000"/>
              <a:gd name="connsiteY82" fmla="*/ 2289444 h 3482342"/>
              <a:gd name="connsiteX83" fmla="*/ 5173523 w 12192000"/>
              <a:gd name="connsiteY83" fmla="*/ 2309057 h 3482342"/>
              <a:gd name="connsiteX84" fmla="*/ 5148543 w 12192000"/>
              <a:gd name="connsiteY84" fmla="*/ 2282356 h 3482342"/>
              <a:gd name="connsiteX85" fmla="*/ 5079548 w 12192000"/>
              <a:gd name="connsiteY85" fmla="*/ 2313485 h 3482342"/>
              <a:gd name="connsiteX86" fmla="*/ 4975908 w 12192000"/>
              <a:gd name="connsiteY86" fmla="*/ 2364128 h 3482342"/>
              <a:gd name="connsiteX87" fmla="*/ 4913723 w 12192000"/>
              <a:gd name="connsiteY87" fmla="*/ 2385265 h 3482342"/>
              <a:gd name="connsiteX88" fmla="*/ 4746485 w 12192000"/>
              <a:gd name="connsiteY88" fmla="*/ 2451769 h 3482342"/>
              <a:gd name="connsiteX89" fmla="*/ 4681588 w 12192000"/>
              <a:gd name="connsiteY89" fmla="*/ 2467494 h 3482342"/>
              <a:gd name="connsiteX90" fmla="*/ 1783655 w 12192000"/>
              <a:gd name="connsiteY90" fmla="*/ 3163860 h 3482342"/>
              <a:gd name="connsiteX91" fmla="*/ 1325955 w 12192000"/>
              <a:gd name="connsiteY91" fmla="*/ 3176692 h 3482342"/>
              <a:gd name="connsiteX92" fmla="*/ 1190384 w 12192000"/>
              <a:gd name="connsiteY92" fmla="*/ 3203504 h 3482342"/>
              <a:gd name="connsiteX93" fmla="*/ 1094537 w 12192000"/>
              <a:gd name="connsiteY93" fmla="*/ 3229469 h 3482342"/>
              <a:gd name="connsiteX94" fmla="*/ 779276 w 12192000"/>
              <a:gd name="connsiteY94" fmla="*/ 3327290 h 3482342"/>
              <a:gd name="connsiteX95" fmla="*/ 600378 w 12192000"/>
              <a:gd name="connsiteY95" fmla="*/ 3335250 h 3482342"/>
              <a:gd name="connsiteX96" fmla="*/ 493457 w 12192000"/>
              <a:gd name="connsiteY96" fmla="*/ 3365044 h 3482342"/>
              <a:gd name="connsiteX97" fmla="*/ 349402 w 12192000"/>
              <a:gd name="connsiteY97" fmla="*/ 3380897 h 3482342"/>
              <a:gd name="connsiteX98" fmla="*/ 192183 w 12192000"/>
              <a:gd name="connsiteY98" fmla="*/ 3460075 h 3482342"/>
              <a:gd name="connsiteX99" fmla="*/ 46713 w 12192000"/>
              <a:gd name="connsiteY99" fmla="*/ 3462986 h 3482342"/>
              <a:gd name="connsiteX100" fmla="*/ 2765 w 12192000"/>
              <a:gd name="connsiteY100" fmla="*/ 3480770 h 3482342"/>
              <a:gd name="connsiteX101" fmla="*/ 0 w 12192000"/>
              <a:gd name="connsiteY101" fmla="*/ 3482342 h 3482342"/>
              <a:gd name="connsiteX102" fmla="*/ 0 w 12192000"/>
              <a:gd name="connsiteY10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436742 w 12192000"/>
              <a:gd name="connsiteY48" fmla="*/ 1923967 h 3482342"/>
              <a:gd name="connsiteX49" fmla="*/ 8345228 w 12192000"/>
              <a:gd name="connsiteY49" fmla="*/ 1939822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17124 w 12192000"/>
              <a:gd name="connsiteY60" fmla="*/ 1837109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700779 w 12192000"/>
              <a:gd name="connsiteY66" fmla="*/ 1907344 h 3482342"/>
              <a:gd name="connsiteX67" fmla="*/ 6672513 w 12192000"/>
              <a:gd name="connsiteY67" fmla="*/ 1926452 h 3482342"/>
              <a:gd name="connsiteX68" fmla="*/ 6633549 w 12192000"/>
              <a:gd name="connsiteY68" fmla="*/ 1936255 h 3482342"/>
              <a:gd name="connsiteX69" fmla="*/ 6444344 w 12192000"/>
              <a:gd name="connsiteY69" fmla="*/ 1969663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42310 w 12192000"/>
              <a:gd name="connsiteY73" fmla="*/ 2092510 h 3482342"/>
              <a:gd name="connsiteX74" fmla="*/ 6007916 w 12192000"/>
              <a:gd name="connsiteY74" fmla="*/ 2143752 h 3482342"/>
              <a:gd name="connsiteX75" fmla="*/ 5894610 w 12192000"/>
              <a:gd name="connsiteY75" fmla="*/ 2130684 h 3482342"/>
              <a:gd name="connsiteX76" fmla="*/ 5817682 w 12192000"/>
              <a:gd name="connsiteY76" fmla="*/ 2157358 h 3482342"/>
              <a:gd name="connsiteX77" fmla="*/ 5591469 w 12192000"/>
              <a:gd name="connsiteY77" fmla="*/ 2178389 h 3482342"/>
              <a:gd name="connsiteX78" fmla="*/ 5414282 w 12192000"/>
              <a:gd name="connsiteY78" fmla="*/ 2183070 h 3482342"/>
              <a:gd name="connsiteX79" fmla="*/ 5368369 w 12192000"/>
              <a:gd name="connsiteY79" fmla="*/ 2204272 h 3482342"/>
              <a:gd name="connsiteX80" fmla="*/ 5291263 w 12192000"/>
              <a:gd name="connsiteY80" fmla="*/ 2239182 h 3482342"/>
              <a:gd name="connsiteX81" fmla="*/ 5240857 w 12192000"/>
              <a:gd name="connsiteY81" fmla="*/ 2289444 h 3482342"/>
              <a:gd name="connsiteX82" fmla="*/ 5173523 w 12192000"/>
              <a:gd name="connsiteY82" fmla="*/ 2309057 h 3482342"/>
              <a:gd name="connsiteX83" fmla="*/ 5148543 w 12192000"/>
              <a:gd name="connsiteY83" fmla="*/ 2282356 h 3482342"/>
              <a:gd name="connsiteX84" fmla="*/ 5079548 w 12192000"/>
              <a:gd name="connsiteY84" fmla="*/ 2313485 h 3482342"/>
              <a:gd name="connsiteX85" fmla="*/ 4975908 w 12192000"/>
              <a:gd name="connsiteY85" fmla="*/ 2364128 h 3482342"/>
              <a:gd name="connsiteX86" fmla="*/ 4913723 w 12192000"/>
              <a:gd name="connsiteY86" fmla="*/ 2385265 h 3482342"/>
              <a:gd name="connsiteX87" fmla="*/ 4746485 w 12192000"/>
              <a:gd name="connsiteY87" fmla="*/ 2451769 h 3482342"/>
              <a:gd name="connsiteX88" fmla="*/ 4681588 w 12192000"/>
              <a:gd name="connsiteY88" fmla="*/ 2467494 h 3482342"/>
              <a:gd name="connsiteX89" fmla="*/ 1783655 w 12192000"/>
              <a:gd name="connsiteY89" fmla="*/ 3163860 h 3482342"/>
              <a:gd name="connsiteX90" fmla="*/ 1325955 w 12192000"/>
              <a:gd name="connsiteY90" fmla="*/ 3176692 h 3482342"/>
              <a:gd name="connsiteX91" fmla="*/ 1190384 w 12192000"/>
              <a:gd name="connsiteY91" fmla="*/ 3203504 h 3482342"/>
              <a:gd name="connsiteX92" fmla="*/ 1094537 w 12192000"/>
              <a:gd name="connsiteY92" fmla="*/ 3229469 h 3482342"/>
              <a:gd name="connsiteX93" fmla="*/ 779276 w 12192000"/>
              <a:gd name="connsiteY93" fmla="*/ 3327290 h 3482342"/>
              <a:gd name="connsiteX94" fmla="*/ 600378 w 12192000"/>
              <a:gd name="connsiteY94" fmla="*/ 3335250 h 3482342"/>
              <a:gd name="connsiteX95" fmla="*/ 493457 w 12192000"/>
              <a:gd name="connsiteY95" fmla="*/ 3365044 h 3482342"/>
              <a:gd name="connsiteX96" fmla="*/ 349402 w 12192000"/>
              <a:gd name="connsiteY96" fmla="*/ 3380897 h 3482342"/>
              <a:gd name="connsiteX97" fmla="*/ 192183 w 12192000"/>
              <a:gd name="connsiteY97" fmla="*/ 3460075 h 3482342"/>
              <a:gd name="connsiteX98" fmla="*/ 46713 w 12192000"/>
              <a:gd name="connsiteY98" fmla="*/ 3462986 h 3482342"/>
              <a:gd name="connsiteX99" fmla="*/ 2765 w 12192000"/>
              <a:gd name="connsiteY99" fmla="*/ 3480770 h 3482342"/>
              <a:gd name="connsiteX100" fmla="*/ 0 w 12192000"/>
              <a:gd name="connsiteY100" fmla="*/ 3482342 h 3482342"/>
              <a:gd name="connsiteX101" fmla="*/ 0 w 12192000"/>
              <a:gd name="connsiteY10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68054 w 12192000"/>
              <a:gd name="connsiteY23" fmla="*/ 14195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436742 w 12192000"/>
              <a:gd name="connsiteY48" fmla="*/ 1923967 h 3482342"/>
              <a:gd name="connsiteX49" fmla="*/ 8345228 w 12192000"/>
              <a:gd name="connsiteY49" fmla="*/ 1939822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17124 w 12192000"/>
              <a:gd name="connsiteY60" fmla="*/ 1837109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700779 w 12192000"/>
              <a:gd name="connsiteY66" fmla="*/ 1907344 h 3482342"/>
              <a:gd name="connsiteX67" fmla="*/ 6672513 w 12192000"/>
              <a:gd name="connsiteY67" fmla="*/ 1926452 h 3482342"/>
              <a:gd name="connsiteX68" fmla="*/ 6633549 w 12192000"/>
              <a:gd name="connsiteY68" fmla="*/ 1936255 h 3482342"/>
              <a:gd name="connsiteX69" fmla="*/ 6444344 w 12192000"/>
              <a:gd name="connsiteY69" fmla="*/ 1969663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42310 w 12192000"/>
              <a:gd name="connsiteY73" fmla="*/ 2092510 h 3482342"/>
              <a:gd name="connsiteX74" fmla="*/ 6007916 w 12192000"/>
              <a:gd name="connsiteY74" fmla="*/ 2143752 h 3482342"/>
              <a:gd name="connsiteX75" fmla="*/ 5894610 w 12192000"/>
              <a:gd name="connsiteY75" fmla="*/ 2130684 h 3482342"/>
              <a:gd name="connsiteX76" fmla="*/ 5817682 w 12192000"/>
              <a:gd name="connsiteY76" fmla="*/ 2157358 h 3482342"/>
              <a:gd name="connsiteX77" fmla="*/ 5591469 w 12192000"/>
              <a:gd name="connsiteY77" fmla="*/ 2178389 h 3482342"/>
              <a:gd name="connsiteX78" fmla="*/ 5414282 w 12192000"/>
              <a:gd name="connsiteY78" fmla="*/ 2183070 h 3482342"/>
              <a:gd name="connsiteX79" fmla="*/ 5368369 w 12192000"/>
              <a:gd name="connsiteY79" fmla="*/ 2204272 h 3482342"/>
              <a:gd name="connsiteX80" fmla="*/ 5291263 w 12192000"/>
              <a:gd name="connsiteY80" fmla="*/ 2239182 h 3482342"/>
              <a:gd name="connsiteX81" fmla="*/ 5240857 w 12192000"/>
              <a:gd name="connsiteY81" fmla="*/ 2289444 h 3482342"/>
              <a:gd name="connsiteX82" fmla="*/ 5173523 w 12192000"/>
              <a:gd name="connsiteY82" fmla="*/ 2309057 h 3482342"/>
              <a:gd name="connsiteX83" fmla="*/ 5148543 w 12192000"/>
              <a:gd name="connsiteY83" fmla="*/ 2282356 h 3482342"/>
              <a:gd name="connsiteX84" fmla="*/ 5079548 w 12192000"/>
              <a:gd name="connsiteY84" fmla="*/ 2313485 h 3482342"/>
              <a:gd name="connsiteX85" fmla="*/ 4975908 w 12192000"/>
              <a:gd name="connsiteY85" fmla="*/ 2364128 h 3482342"/>
              <a:gd name="connsiteX86" fmla="*/ 4913723 w 12192000"/>
              <a:gd name="connsiteY86" fmla="*/ 2385265 h 3482342"/>
              <a:gd name="connsiteX87" fmla="*/ 4746485 w 12192000"/>
              <a:gd name="connsiteY87" fmla="*/ 2451769 h 3482342"/>
              <a:gd name="connsiteX88" fmla="*/ 4681588 w 12192000"/>
              <a:gd name="connsiteY88" fmla="*/ 2467494 h 3482342"/>
              <a:gd name="connsiteX89" fmla="*/ 1783655 w 12192000"/>
              <a:gd name="connsiteY89" fmla="*/ 3163860 h 3482342"/>
              <a:gd name="connsiteX90" fmla="*/ 1325955 w 12192000"/>
              <a:gd name="connsiteY90" fmla="*/ 3176692 h 3482342"/>
              <a:gd name="connsiteX91" fmla="*/ 1190384 w 12192000"/>
              <a:gd name="connsiteY91" fmla="*/ 3203504 h 3482342"/>
              <a:gd name="connsiteX92" fmla="*/ 1094537 w 12192000"/>
              <a:gd name="connsiteY92" fmla="*/ 3229469 h 3482342"/>
              <a:gd name="connsiteX93" fmla="*/ 779276 w 12192000"/>
              <a:gd name="connsiteY93" fmla="*/ 3327290 h 3482342"/>
              <a:gd name="connsiteX94" fmla="*/ 600378 w 12192000"/>
              <a:gd name="connsiteY94" fmla="*/ 3335250 h 3482342"/>
              <a:gd name="connsiteX95" fmla="*/ 493457 w 12192000"/>
              <a:gd name="connsiteY95" fmla="*/ 3365044 h 3482342"/>
              <a:gd name="connsiteX96" fmla="*/ 349402 w 12192000"/>
              <a:gd name="connsiteY96" fmla="*/ 3380897 h 3482342"/>
              <a:gd name="connsiteX97" fmla="*/ 192183 w 12192000"/>
              <a:gd name="connsiteY97" fmla="*/ 3460075 h 3482342"/>
              <a:gd name="connsiteX98" fmla="*/ 46713 w 12192000"/>
              <a:gd name="connsiteY98" fmla="*/ 3462986 h 3482342"/>
              <a:gd name="connsiteX99" fmla="*/ 2765 w 12192000"/>
              <a:gd name="connsiteY99" fmla="*/ 3480770 h 3482342"/>
              <a:gd name="connsiteX100" fmla="*/ 0 w 12192000"/>
              <a:gd name="connsiteY100" fmla="*/ 3482342 h 3482342"/>
              <a:gd name="connsiteX101" fmla="*/ 0 w 12192000"/>
              <a:gd name="connsiteY10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68054 w 12192000"/>
              <a:gd name="connsiteY23" fmla="*/ 14195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436742 w 12192000"/>
              <a:gd name="connsiteY48" fmla="*/ 1923967 h 3482342"/>
              <a:gd name="connsiteX49" fmla="*/ 8345228 w 12192000"/>
              <a:gd name="connsiteY49" fmla="*/ 1939822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17124 w 12192000"/>
              <a:gd name="connsiteY60" fmla="*/ 1837109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700779 w 12192000"/>
              <a:gd name="connsiteY66" fmla="*/ 1907344 h 3482342"/>
              <a:gd name="connsiteX67" fmla="*/ 6672513 w 12192000"/>
              <a:gd name="connsiteY67" fmla="*/ 1926452 h 3482342"/>
              <a:gd name="connsiteX68" fmla="*/ 6633549 w 12192000"/>
              <a:gd name="connsiteY68" fmla="*/ 1936255 h 3482342"/>
              <a:gd name="connsiteX69" fmla="*/ 6444344 w 12192000"/>
              <a:gd name="connsiteY69" fmla="*/ 1969663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42310 w 12192000"/>
              <a:gd name="connsiteY73" fmla="*/ 2092510 h 3482342"/>
              <a:gd name="connsiteX74" fmla="*/ 6007916 w 12192000"/>
              <a:gd name="connsiteY74" fmla="*/ 2143752 h 3482342"/>
              <a:gd name="connsiteX75" fmla="*/ 5894610 w 12192000"/>
              <a:gd name="connsiteY75" fmla="*/ 2130684 h 3482342"/>
              <a:gd name="connsiteX76" fmla="*/ 5817682 w 12192000"/>
              <a:gd name="connsiteY76" fmla="*/ 2157358 h 3482342"/>
              <a:gd name="connsiteX77" fmla="*/ 5591469 w 12192000"/>
              <a:gd name="connsiteY77" fmla="*/ 2178389 h 3482342"/>
              <a:gd name="connsiteX78" fmla="*/ 5414282 w 12192000"/>
              <a:gd name="connsiteY78" fmla="*/ 2183070 h 3482342"/>
              <a:gd name="connsiteX79" fmla="*/ 5368369 w 12192000"/>
              <a:gd name="connsiteY79" fmla="*/ 2204272 h 3482342"/>
              <a:gd name="connsiteX80" fmla="*/ 5291263 w 12192000"/>
              <a:gd name="connsiteY80" fmla="*/ 2239182 h 3482342"/>
              <a:gd name="connsiteX81" fmla="*/ 5240857 w 12192000"/>
              <a:gd name="connsiteY81" fmla="*/ 2289444 h 3482342"/>
              <a:gd name="connsiteX82" fmla="*/ 5173523 w 12192000"/>
              <a:gd name="connsiteY82" fmla="*/ 2309057 h 3482342"/>
              <a:gd name="connsiteX83" fmla="*/ 5148543 w 12192000"/>
              <a:gd name="connsiteY83" fmla="*/ 2282356 h 3482342"/>
              <a:gd name="connsiteX84" fmla="*/ 5079548 w 12192000"/>
              <a:gd name="connsiteY84" fmla="*/ 2313485 h 3482342"/>
              <a:gd name="connsiteX85" fmla="*/ 4975908 w 12192000"/>
              <a:gd name="connsiteY85" fmla="*/ 2364128 h 3482342"/>
              <a:gd name="connsiteX86" fmla="*/ 4913723 w 12192000"/>
              <a:gd name="connsiteY86" fmla="*/ 2385265 h 3482342"/>
              <a:gd name="connsiteX87" fmla="*/ 4746485 w 12192000"/>
              <a:gd name="connsiteY87" fmla="*/ 2451769 h 3482342"/>
              <a:gd name="connsiteX88" fmla="*/ 4681588 w 12192000"/>
              <a:gd name="connsiteY88" fmla="*/ 2467494 h 3482342"/>
              <a:gd name="connsiteX89" fmla="*/ 1783655 w 12192000"/>
              <a:gd name="connsiteY89" fmla="*/ 3163860 h 3482342"/>
              <a:gd name="connsiteX90" fmla="*/ 1325955 w 12192000"/>
              <a:gd name="connsiteY90" fmla="*/ 3176692 h 3482342"/>
              <a:gd name="connsiteX91" fmla="*/ 1190384 w 12192000"/>
              <a:gd name="connsiteY91" fmla="*/ 3203504 h 3482342"/>
              <a:gd name="connsiteX92" fmla="*/ 1094537 w 12192000"/>
              <a:gd name="connsiteY92" fmla="*/ 3229469 h 3482342"/>
              <a:gd name="connsiteX93" fmla="*/ 779276 w 12192000"/>
              <a:gd name="connsiteY93" fmla="*/ 3327290 h 3482342"/>
              <a:gd name="connsiteX94" fmla="*/ 600378 w 12192000"/>
              <a:gd name="connsiteY94" fmla="*/ 3335250 h 3482342"/>
              <a:gd name="connsiteX95" fmla="*/ 493457 w 12192000"/>
              <a:gd name="connsiteY95" fmla="*/ 3365044 h 3482342"/>
              <a:gd name="connsiteX96" fmla="*/ 349402 w 12192000"/>
              <a:gd name="connsiteY96" fmla="*/ 3380897 h 3482342"/>
              <a:gd name="connsiteX97" fmla="*/ 192183 w 12192000"/>
              <a:gd name="connsiteY97" fmla="*/ 3460075 h 3482342"/>
              <a:gd name="connsiteX98" fmla="*/ 46713 w 12192000"/>
              <a:gd name="connsiteY98" fmla="*/ 3462986 h 3482342"/>
              <a:gd name="connsiteX99" fmla="*/ 2765 w 12192000"/>
              <a:gd name="connsiteY99" fmla="*/ 3480770 h 3482342"/>
              <a:gd name="connsiteX100" fmla="*/ 0 w 12192000"/>
              <a:gd name="connsiteY100" fmla="*/ 3482342 h 3482342"/>
              <a:gd name="connsiteX101" fmla="*/ 0 w 12192000"/>
              <a:gd name="connsiteY10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436742 w 12192000"/>
              <a:gd name="connsiteY48" fmla="*/ 1923967 h 3482342"/>
              <a:gd name="connsiteX49" fmla="*/ 8345228 w 12192000"/>
              <a:gd name="connsiteY49" fmla="*/ 1939822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17124 w 12192000"/>
              <a:gd name="connsiteY60" fmla="*/ 1837109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700779 w 12192000"/>
              <a:gd name="connsiteY66" fmla="*/ 1907344 h 3482342"/>
              <a:gd name="connsiteX67" fmla="*/ 6672513 w 12192000"/>
              <a:gd name="connsiteY67" fmla="*/ 1926452 h 3482342"/>
              <a:gd name="connsiteX68" fmla="*/ 6633549 w 12192000"/>
              <a:gd name="connsiteY68" fmla="*/ 1936255 h 3482342"/>
              <a:gd name="connsiteX69" fmla="*/ 6444344 w 12192000"/>
              <a:gd name="connsiteY69" fmla="*/ 1969663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42310 w 12192000"/>
              <a:gd name="connsiteY73" fmla="*/ 2092510 h 3482342"/>
              <a:gd name="connsiteX74" fmla="*/ 6007916 w 12192000"/>
              <a:gd name="connsiteY74" fmla="*/ 2143752 h 3482342"/>
              <a:gd name="connsiteX75" fmla="*/ 5894610 w 12192000"/>
              <a:gd name="connsiteY75" fmla="*/ 2130684 h 3482342"/>
              <a:gd name="connsiteX76" fmla="*/ 5817682 w 12192000"/>
              <a:gd name="connsiteY76" fmla="*/ 2157358 h 3482342"/>
              <a:gd name="connsiteX77" fmla="*/ 5591469 w 12192000"/>
              <a:gd name="connsiteY77" fmla="*/ 2178389 h 3482342"/>
              <a:gd name="connsiteX78" fmla="*/ 5414282 w 12192000"/>
              <a:gd name="connsiteY78" fmla="*/ 2183070 h 3482342"/>
              <a:gd name="connsiteX79" fmla="*/ 5368369 w 12192000"/>
              <a:gd name="connsiteY79" fmla="*/ 2204272 h 3482342"/>
              <a:gd name="connsiteX80" fmla="*/ 5291263 w 12192000"/>
              <a:gd name="connsiteY80" fmla="*/ 2239182 h 3482342"/>
              <a:gd name="connsiteX81" fmla="*/ 5240857 w 12192000"/>
              <a:gd name="connsiteY81" fmla="*/ 2289444 h 3482342"/>
              <a:gd name="connsiteX82" fmla="*/ 5173523 w 12192000"/>
              <a:gd name="connsiteY82" fmla="*/ 2309057 h 3482342"/>
              <a:gd name="connsiteX83" fmla="*/ 5148543 w 12192000"/>
              <a:gd name="connsiteY83" fmla="*/ 2282356 h 3482342"/>
              <a:gd name="connsiteX84" fmla="*/ 5079548 w 12192000"/>
              <a:gd name="connsiteY84" fmla="*/ 2313485 h 3482342"/>
              <a:gd name="connsiteX85" fmla="*/ 4975908 w 12192000"/>
              <a:gd name="connsiteY85" fmla="*/ 2364128 h 3482342"/>
              <a:gd name="connsiteX86" fmla="*/ 4913723 w 12192000"/>
              <a:gd name="connsiteY86" fmla="*/ 2385265 h 3482342"/>
              <a:gd name="connsiteX87" fmla="*/ 4746485 w 12192000"/>
              <a:gd name="connsiteY87" fmla="*/ 2451769 h 3482342"/>
              <a:gd name="connsiteX88" fmla="*/ 4681588 w 12192000"/>
              <a:gd name="connsiteY88" fmla="*/ 2467494 h 3482342"/>
              <a:gd name="connsiteX89" fmla="*/ 1783655 w 12192000"/>
              <a:gd name="connsiteY89" fmla="*/ 3163860 h 3482342"/>
              <a:gd name="connsiteX90" fmla="*/ 1325955 w 12192000"/>
              <a:gd name="connsiteY90" fmla="*/ 3176692 h 3482342"/>
              <a:gd name="connsiteX91" fmla="*/ 1190384 w 12192000"/>
              <a:gd name="connsiteY91" fmla="*/ 3203504 h 3482342"/>
              <a:gd name="connsiteX92" fmla="*/ 1094537 w 12192000"/>
              <a:gd name="connsiteY92" fmla="*/ 3229469 h 3482342"/>
              <a:gd name="connsiteX93" fmla="*/ 779276 w 12192000"/>
              <a:gd name="connsiteY93" fmla="*/ 3327290 h 3482342"/>
              <a:gd name="connsiteX94" fmla="*/ 600378 w 12192000"/>
              <a:gd name="connsiteY94" fmla="*/ 3335250 h 3482342"/>
              <a:gd name="connsiteX95" fmla="*/ 493457 w 12192000"/>
              <a:gd name="connsiteY95" fmla="*/ 3365044 h 3482342"/>
              <a:gd name="connsiteX96" fmla="*/ 349402 w 12192000"/>
              <a:gd name="connsiteY96" fmla="*/ 3380897 h 3482342"/>
              <a:gd name="connsiteX97" fmla="*/ 192183 w 12192000"/>
              <a:gd name="connsiteY97" fmla="*/ 3460075 h 3482342"/>
              <a:gd name="connsiteX98" fmla="*/ 46713 w 12192000"/>
              <a:gd name="connsiteY98" fmla="*/ 3462986 h 3482342"/>
              <a:gd name="connsiteX99" fmla="*/ 2765 w 12192000"/>
              <a:gd name="connsiteY99" fmla="*/ 3480770 h 3482342"/>
              <a:gd name="connsiteX100" fmla="*/ 0 w 12192000"/>
              <a:gd name="connsiteY100" fmla="*/ 3482342 h 3482342"/>
              <a:gd name="connsiteX101" fmla="*/ 0 w 12192000"/>
              <a:gd name="connsiteY10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436742 w 12192000"/>
              <a:gd name="connsiteY48" fmla="*/ 1923967 h 3482342"/>
              <a:gd name="connsiteX49" fmla="*/ 8236214 w 12192000"/>
              <a:gd name="connsiteY49" fmla="*/ 1909725 h 3482342"/>
              <a:gd name="connsiteX50" fmla="*/ 8132104 w 12192000"/>
              <a:gd name="connsiteY50" fmla="*/ 1895727 h 3482342"/>
              <a:gd name="connsiteX51" fmla="*/ 7918078 w 12192000"/>
              <a:gd name="connsiteY51" fmla="*/ 1862668 h 3482342"/>
              <a:gd name="connsiteX52" fmla="*/ 7817899 w 12192000"/>
              <a:gd name="connsiteY52" fmla="*/ 1862176 h 3482342"/>
              <a:gd name="connsiteX53" fmla="*/ 7768994 w 12192000"/>
              <a:gd name="connsiteY53" fmla="*/ 1855721 h 3482342"/>
              <a:gd name="connsiteX54" fmla="*/ 7618027 w 12192000"/>
              <a:gd name="connsiteY54" fmla="*/ 1830959 h 3482342"/>
              <a:gd name="connsiteX55" fmla="*/ 7449425 w 12192000"/>
              <a:gd name="connsiteY55" fmla="*/ 1810910 h 3482342"/>
              <a:gd name="connsiteX56" fmla="*/ 7342915 w 12192000"/>
              <a:gd name="connsiteY56" fmla="*/ 1819827 h 3482342"/>
              <a:gd name="connsiteX57" fmla="*/ 7255191 w 12192000"/>
              <a:gd name="connsiteY57" fmla="*/ 1834354 h 3482342"/>
              <a:gd name="connsiteX58" fmla="*/ 7131205 w 12192000"/>
              <a:gd name="connsiteY58" fmla="*/ 1845557 h 3482342"/>
              <a:gd name="connsiteX59" fmla="*/ 6917124 w 12192000"/>
              <a:gd name="connsiteY59" fmla="*/ 1837109 h 3482342"/>
              <a:gd name="connsiteX60" fmla="*/ 6837145 w 12192000"/>
              <a:gd name="connsiteY60" fmla="*/ 1870724 h 3482342"/>
              <a:gd name="connsiteX61" fmla="*/ 6753991 w 12192000"/>
              <a:gd name="connsiteY61" fmla="*/ 1860969 h 3482342"/>
              <a:gd name="connsiteX62" fmla="*/ 6727754 w 12192000"/>
              <a:gd name="connsiteY62" fmla="*/ 1882372 h 3482342"/>
              <a:gd name="connsiteX63" fmla="*/ 6723371 w 12192000"/>
              <a:gd name="connsiteY63" fmla="*/ 1886494 h 3482342"/>
              <a:gd name="connsiteX64" fmla="*/ 6702779 w 12192000"/>
              <a:gd name="connsiteY64" fmla="*/ 1893601 h 3482342"/>
              <a:gd name="connsiteX65" fmla="*/ 6700779 w 12192000"/>
              <a:gd name="connsiteY65" fmla="*/ 1907344 h 3482342"/>
              <a:gd name="connsiteX66" fmla="*/ 6672513 w 12192000"/>
              <a:gd name="connsiteY66" fmla="*/ 1926452 h 3482342"/>
              <a:gd name="connsiteX67" fmla="*/ 6633549 w 12192000"/>
              <a:gd name="connsiteY67" fmla="*/ 1936255 h 3482342"/>
              <a:gd name="connsiteX68" fmla="*/ 6444344 w 12192000"/>
              <a:gd name="connsiteY68" fmla="*/ 1969663 h 3482342"/>
              <a:gd name="connsiteX69" fmla="*/ 6333446 w 12192000"/>
              <a:gd name="connsiteY69" fmla="*/ 1997163 h 3482342"/>
              <a:gd name="connsiteX70" fmla="*/ 6294933 w 12192000"/>
              <a:gd name="connsiteY70" fmla="*/ 2019412 h 3482342"/>
              <a:gd name="connsiteX71" fmla="*/ 6238719 w 12192000"/>
              <a:gd name="connsiteY71" fmla="*/ 2042547 h 3482342"/>
              <a:gd name="connsiteX72" fmla="*/ 6142310 w 12192000"/>
              <a:gd name="connsiteY72" fmla="*/ 2092510 h 3482342"/>
              <a:gd name="connsiteX73" fmla="*/ 6007916 w 12192000"/>
              <a:gd name="connsiteY73" fmla="*/ 2143752 h 3482342"/>
              <a:gd name="connsiteX74" fmla="*/ 5894610 w 12192000"/>
              <a:gd name="connsiteY74" fmla="*/ 2130684 h 3482342"/>
              <a:gd name="connsiteX75" fmla="*/ 5817682 w 12192000"/>
              <a:gd name="connsiteY75" fmla="*/ 2157358 h 3482342"/>
              <a:gd name="connsiteX76" fmla="*/ 5591469 w 12192000"/>
              <a:gd name="connsiteY76" fmla="*/ 2178389 h 3482342"/>
              <a:gd name="connsiteX77" fmla="*/ 5414282 w 12192000"/>
              <a:gd name="connsiteY77" fmla="*/ 2183070 h 3482342"/>
              <a:gd name="connsiteX78" fmla="*/ 5368369 w 12192000"/>
              <a:gd name="connsiteY78" fmla="*/ 2204272 h 3482342"/>
              <a:gd name="connsiteX79" fmla="*/ 5291263 w 12192000"/>
              <a:gd name="connsiteY79" fmla="*/ 2239182 h 3482342"/>
              <a:gd name="connsiteX80" fmla="*/ 5240857 w 12192000"/>
              <a:gd name="connsiteY80" fmla="*/ 2289444 h 3482342"/>
              <a:gd name="connsiteX81" fmla="*/ 5173523 w 12192000"/>
              <a:gd name="connsiteY81" fmla="*/ 2309057 h 3482342"/>
              <a:gd name="connsiteX82" fmla="*/ 5148543 w 12192000"/>
              <a:gd name="connsiteY82" fmla="*/ 2282356 h 3482342"/>
              <a:gd name="connsiteX83" fmla="*/ 5079548 w 12192000"/>
              <a:gd name="connsiteY83" fmla="*/ 2313485 h 3482342"/>
              <a:gd name="connsiteX84" fmla="*/ 4975908 w 12192000"/>
              <a:gd name="connsiteY84" fmla="*/ 2364128 h 3482342"/>
              <a:gd name="connsiteX85" fmla="*/ 4913723 w 12192000"/>
              <a:gd name="connsiteY85" fmla="*/ 2385265 h 3482342"/>
              <a:gd name="connsiteX86" fmla="*/ 4746485 w 12192000"/>
              <a:gd name="connsiteY86" fmla="*/ 2451769 h 3482342"/>
              <a:gd name="connsiteX87" fmla="*/ 4681588 w 12192000"/>
              <a:gd name="connsiteY87" fmla="*/ 2467494 h 3482342"/>
              <a:gd name="connsiteX88" fmla="*/ 1783655 w 12192000"/>
              <a:gd name="connsiteY88" fmla="*/ 3163860 h 3482342"/>
              <a:gd name="connsiteX89" fmla="*/ 1325955 w 12192000"/>
              <a:gd name="connsiteY89" fmla="*/ 3176692 h 3482342"/>
              <a:gd name="connsiteX90" fmla="*/ 1190384 w 12192000"/>
              <a:gd name="connsiteY90" fmla="*/ 3203504 h 3482342"/>
              <a:gd name="connsiteX91" fmla="*/ 1094537 w 12192000"/>
              <a:gd name="connsiteY91" fmla="*/ 3229469 h 3482342"/>
              <a:gd name="connsiteX92" fmla="*/ 779276 w 12192000"/>
              <a:gd name="connsiteY92" fmla="*/ 3327290 h 3482342"/>
              <a:gd name="connsiteX93" fmla="*/ 600378 w 12192000"/>
              <a:gd name="connsiteY93" fmla="*/ 3335250 h 3482342"/>
              <a:gd name="connsiteX94" fmla="*/ 493457 w 12192000"/>
              <a:gd name="connsiteY94" fmla="*/ 3365044 h 3482342"/>
              <a:gd name="connsiteX95" fmla="*/ 349402 w 12192000"/>
              <a:gd name="connsiteY95" fmla="*/ 3380897 h 3482342"/>
              <a:gd name="connsiteX96" fmla="*/ 192183 w 12192000"/>
              <a:gd name="connsiteY96" fmla="*/ 3460075 h 3482342"/>
              <a:gd name="connsiteX97" fmla="*/ 46713 w 12192000"/>
              <a:gd name="connsiteY97" fmla="*/ 3462986 h 3482342"/>
              <a:gd name="connsiteX98" fmla="*/ 2765 w 12192000"/>
              <a:gd name="connsiteY98" fmla="*/ 3480770 h 3482342"/>
              <a:gd name="connsiteX99" fmla="*/ 0 w 12192000"/>
              <a:gd name="connsiteY99" fmla="*/ 3482342 h 3482342"/>
              <a:gd name="connsiteX100" fmla="*/ 0 w 12192000"/>
              <a:gd name="connsiteY10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33796 w 12192000"/>
              <a:gd name="connsiteY79" fmla="*/ 2268260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33796 w 12192000"/>
              <a:gd name="connsiteY79" fmla="*/ 2268260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33796 w 12192000"/>
              <a:gd name="connsiteY79" fmla="*/ 2268260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336354 w 12192000"/>
              <a:gd name="connsiteY78" fmla="*/ 2218920 h 3482342"/>
              <a:gd name="connsiteX79" fmla="*/ 5291263 w 12192000"/>
              <a:gd name="connsiteY79" fmla="*/ 2239182 h 3482342"/>
              <a:gd name="connsiteX80" fmla="*/ 5233796 w 12192000"/>
              <a:gd name="connsiteY80" fmla="*/ 2268260 h 3482342"/>
              <a:gd name="connsiteX81" fmla="*/ 5173523 w 12192000"/>
              <a:gd name="connsiteY81" fmla="*/ 2309057 h 3482342"/>
              <a:gd name="connsiteX82" fmla="*/ 5123830 w 12192000"/>
              <a:gd name="connsiteY82" fmla="*/ 2307070 h 3482342"/>
              <a:gd name="connsiteX83" fmla="*/ 5065426 w 12192000"/>
              <a:gd name="connsiteY83" fmla="*/ 2324076 h 3482342"/>
              <a:gd name="connsiteX84" fmla="*/ 4975908 w 12192000"/>
              <a:gd name="connsiteY84" fmla="*/ 2364128 h 3482342"/>
              <a:gd name="connsiteX85" fmla="*/ 4913723 w 12192000"/>
              <a:gd name="connsiteY85" fmla="*/ 2385265 h 3482342"/>
              <a:gd name="connsiteX86" fmla="*/ 4746485 w 12192000"/>
              <a:gd name="connsiteY86" fmla="*/ 2451769 h 3482342"/>
              <a:gd name="connsiteX87" fmla="*/ 4681588 w 12192000"/>
              <a:gd name="connsiteY87" fmla="*/ 2467494 h 3482342"/>
              <a:gd name="connsiteX88" fmla="*/ 1783655 w 12192000"/>
              <a:gd name="connsiteY88" fmla="*/ 3163860 h 3482342"/>
              <a:gd name="connsiteX89" fmla="*/ 1325955 w 12192000"/>
              <a:gd name="connsiteY89" fmla="*/ 3176692 h 3482342"/>
              <a:gd name="connsiteX90" fmla="*/ 1190384 w 12192000"/>
              <a:gd name="connsiteY90" fmla="*/ 3203504 h 3482342"/>
              <a:gd name="connsiteX91" fmla="*/ 1094537 w 12192000"/>
              <a:gd name="connsiteY91" fmla="*/ 3229469 h 3482342"/>
              <a:gd name="connsiteX92" fmla="*/ 779276 w 12192000"/>
              <a:gd name="connsiteY92" fmla="*/ 3327290 h 3482342"/>
              <a:gd name="connsiteX93" fmla="*/ 600378 w 12192000"/>
              <a:gd name="connsiteY93" fmla="*/ 3335250 h 3482342"/>
              <a:gd name="connsiteX94" fmla="*/ 493457 w 12192000"/>
              <a:gd name="connsiteY94" fmla="*/ 3365044 h 3482342"/>
              <a:gd name="connsiteX95" fmla="*/ 349402 w 12192000"/>
              <a:gd name="connsiteY95" fmla="*/ 3380897 h 3482342"/>
              <a:gd name="connsiteX96" fmla="*/ 192183 w 12192000"/>
              <a:gd name="connsiteY96" fmla="*/ 3460075 h 3482342"/>
              <a:gd name="connsiteX97" fmla="*/ 46713 w 12192000"/>
              <a:gd name="connsiteY97" fmla="*/ 3462986 h 3482342"/>
              <a:gd name="connsiteX98" fmla="*/ 2765 w 12192000"/>
              <a:gd name="connsiteY98" fmla="*/ 3480770 h 3482342"/>
              <a:gd name="connsiteX99" fmla="*/ 0 w 12192000"/>
              <a:gd name="connsiteY99" fmla="*/ 3482342 h 3482342"/>
              <a:gd name="connsiteX100" fmla="*/ 0 w 12192000"/>
              <a:gd name="connsiteY10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336354 w 12192000"/>
              <a:gd name="connsiteY78" fmla="*/ 2218920 h 3482342"/>
              <a:gd name="connsiteX79" fmla="*/ 5291263 w 12192000"/>
              <a:gd name="connsiteY79" fmla="*/ 2239182 h 3482342"/>
              <a:gd name="connsiteX80" fmla="*/ 5255152 w 12192000"/>
              <a:gd name="connsiteY80" fmla="*/ 2247164 h 3482342"/>
              <a:gd name="connsiteX81" fmla="*/ 5233796 w 12192000"/>
              <a:gd name="connsiteY81" fmla="*/ 2268260 h 3482342"/>
              <a:gd name="connsiteX82" fmla="*/ 5173523 w 12192000"/>
              <a:gd name="connsiteY82" fmla="*/ 2309057 h 3482342"/>
              <a:gd name="connsiteX83" fmla="*/ 5123830 w 12192000"/>
              <a:gd name="connsiteY83" fmla="*/ 2307070 h 3482342"/>
              <a:gd name="connsiteX84" fmla="*/ 5065426 w 12192000"/>
              <a:gd name="connsiteY84" fmla="*/ 2324076 h 3482342"/>
              <a:gd name="connsiteX85" fmla="*/ 4975908 w 12192000"/>
              <a:gd name="connsiteY85" fmla="*/ 2364128 h 3482342"/>
              <a:gd name="connsiteX86" fmla="*/ 4913723 w 12192000"/>
              <a:gd name="connsiteY86" fmla="*/ 2385265 h 3482342"/>
              <a:gd name="connsiteX87" fmla="*/ 4746485 w 12192000"/>
              <a:gd name="connsiteY87" fmla="*/ 2451769 h 3482342"/>
              <a:gd name="connsiteX88" fmla="*/ 4681588 w 12192000"/>
              <a:gd name="connsiteY88" fmla="*/ 2467494 h 3482342"/>
              <a:gd name="connsiteX89" fmla="*/ 1783655 w 12192000"/>
              <a:gd name="connsiteY89" fmla="*/ 3163860 h 3482342"/>
              <a:gd name="connsiteX90" fmla="*/ 1325955 w 12192000"/>
              <a:gd name="connsiteY90" fmla="*/ 3176692 h 3482342"/>
              <a:gd name="connsiteX91" fmla="*/ 1190384 w 12192000"/>
              <a:gd name="connsiteY91" fmla="*/ 3203504 h 3482342"/>
              <a:gd name="connsiteX92" fmla="*/ 1094537 w 12192000"/>
              <a:gd name="connsiteY92" fmla="*/ 3229469 h 3482342"/>
              <a:gd name="connsiteX93" fmla="*/ 779276 w 12192000"/>
              <a:gd name="connsiteY93" fmla="*/ 3327290 h 3482342"/>
              <a:gd name="connsiteX94" fmla="*/ 600378 w 12192000"/>
              <a:gd name="connsiteY94" fmla="*/ 3335250 h 3482342"/>
              <a:gd name="connsiteX95" fmla="*/ 493457 w 12192000"/>
              <a:gd name="connsiteY95" fmla="*/ 3365044 h 3482342"/>
              <a:gd name="connsiteX96" fmla="*/ 349402 w 12192000"/>
              <a:gd name="connsiteY96" fmla="*/ 3380897 h 3482342"/>
              <a:gd name="connsiteX97" fmla="*/ 192183 w 12192000"/>
              <a:gd name="connsiteY97" fmla="*/ 3460075 h 3482342"/>
              <a:gd name="connsiteX98" fmla="*/ 46713 w 12192000"/>
              <a:gd name="connsiteY98" fmla="*/ 3462986 h 3482342"/>
              <a:gd name="connsiteX99" fmla="*/ 2765 w 12192000"/>
              <a:gd name="connsiteY99" fmla="*/ 3480770 h 3482342"/>
              <a:gd name="connsiteX100" fmla="*/ 0 w 12192000"/>
              <a:gd name="connsiteY100" fmla="*/ 3482342 h 3482342"/>
              <a:gd name="connsiteX101" fmla="*/ 0 w 12192000"/>
              <a:gd name="connsiteY10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336354 w 12192000"/>
              <a:gd name="connsiteY78" fmla="*/ 2218920 h 3482342"/>
              <a:gd name="connsiteX79" fmla="*/ 5291263 w 12192000"/>
              <a:gd name="connsiteY79" fmla="*/ 2239182 h 3482342"/>
              <a:gd name="connsiteX80" fmla="*/ 5255152 w 12192000"/>
              <a:gd name="connsiteY80" fmla="*/ 2247164 h 3482342"/>
              <a:gd name="connsiteX81" fmla="*/ 5233796 w 12192000"/>
              <a:gd name="connsiteY81" fmla="*/ 2268260 h 3482342"/>
              <a:gd name="connsiteX82" fmla="*/ 5212786 w 12192000"/>
              <a:gd name="connsiteY82" fmla="*/ 2296592 h 3482342"/>
              <a:gd name="connsiteX83" fmla="*/ 5173523 w 12192000"/>
              <a:gd name="connsiteY83" fmla="*/ 2309057 h 3482342"/>
              <a:gd name="connsiteX84" fmla="*/ 5123830 w 12192000"/>
              <a:gd name="connsiteY84" fmla="*/ 2307070 h 3482342"/>
              <a:gd name="connsiteX85" fmla="*/ 5065426 w 12192000"/>
              <a:gd name="connsiteY85" fmla="*/ 2324076 h 3482342"/>
              <a:gd name="connsiteX86" fmla="*/ 4975908 w 12192000"/>
              <a:gd name="connsiteY86" fmla="*/ 2364128 h 3482342"/>
              <a:gd name="connsiteX87" fmla="*/ 4913723 w 12192000"/>
              <a:gd name="connsiteY87" fmla="*/ 2385265 h 3482342"/>
              <a:gd name="connsiteX88" fmla="*/ 4746485 w 12192000"/>
              <a:gd name="connsiteY88" fmla="*/ 2451769 h 3482342"/>
              <a:gd name="connsiteX89" fmla="*/ 4681588 w 12192000"/>
              <a:gd name="connsiteY89" fmla="*/ 2467494 h 3482342"/>
              <a:gd name="connsiteX90" fmla="*/ 1783655 w 12192000"/>
              <a:gd name="connsiteY90" fmla="*/ 3163860 h 3482342"/>
              <a:gd name="connsiteX91" fmla="*/ 1325955 w 12192000"/>
              <a:gd name="connsiteY91" fmla="*/ 3176692 h 3482342"/>
              <a:gd name="connsiteX92" fmla="*/ 1190384 w 12192000"/>
              <a:gd name="connsiteY92" fmla="*/ 3203504 h 3482342"/>
              <a:gd name="connsiteX93" fmla="*/ 1094537 w 12192000"/>
              <a:gd name="connsiteY93" fmla="*/ 3229469 h 3482342"/>
              <a:gd name="connsiteX94" fmla="*/ 779276 w 12192000"/>
              <a:gd name="connsiteY94" fmla="*/ 3327290 h 3482342"/>
              <a:gd name="connsiteX95" fmla="*/ 600378 w 12192000"/>
              <a:gd name="connsiteY95" fmla="*/ 3335250 h 3482342"/>
              <a:gd name="connsiteX96" fmla="*/ 493457 w 12192000"/>
              <a:gd name="connsiteY96" fmla="*/ 3365044 h 3482342"/>
              <a:gd name="connsiteX97" fmla="*/ 349402 w 12192000"/>
              <a:gd name="connsiteY97" fmla="*/ 3380897 h 3482342"/>
              <a:gd name="connsiteX98" fmla="*/ 192183 w 12192000"/>
              <a:gd name="connsiteY98" fmla="*/ 3460075 h 3482342"/>
              <a:gd name="connsiteX99" fmla="*/ 46713 w 12192000"/>
              <a:gd name="connsiteY99" fmla="*/ 3462986 h 3482342"/>
              <a:gd name="connsiteX100" fmla="*/ 2765 w 12192000"/>
              <a:gd name="connsiteY100" fmla="*/ 3480770 h 3482342"/>
              <a:gd name="connsiteX101" fmla="*/ 0 w 12192000"/>
              <a:gd name="connsiteY101" fmla="*/ 3482342 h 3482342"/>
              <a:gd name="connsiteX102" fmla="*/ 0 w 12192000"/>
              <a:gd name="connsiteY10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52860 w 12192000"/>
              <a:gd name="connsiteY76" fmla="*/ 2180085 h 3482342"/>
              <a:gd name="connsiteX77" fmla="*/ 5414282 w 12192000"/>
              <a:gd name="connsiteY77" fmla="*/ 2183070 h 3482342"/>
              <a:gd name="connsiteX78" fmla="*/ 5368369 w 12192000"/>
              <a:gd name="connsiteY78" fmla="*/ 2204272 h 3482342"/>
              <a:gd name="connsiteX79" fmla="*/ 5336354 w 12192000"/>
              <a:gd name="connsiteY79" fmla="*/ 2218920 h 3482342"/>
              <a:gd name="connsiteX80" fmla="*/ 5291263 w 12192000"/>
              <a:gd name="connsiteY80" fmla="*/ 2239182 h 3482342"/>
              <a:gd name="connsiteX81" fmla="*/ 5255152 w 12192000"/>
              <a:gd name="connsiteY81" fmla="*/ 2247164 h 3482342"/>
              <a:gd name="connsiteX82" fmla="*/ 5233796 w 12192000"/>
              <a:gd name="connsiteY82" fmla="*/ 2268260 h 3482342"/>
              <a:gd name="connsiteX83" fmla="*/ 5212786 w 12192000"/>
              <a:gd name="connsiteY83" fmla="*/ 2296592 h 3482342"/>
              <a:gd name="connsiteX84" fmla="*/ 5173523 w 12192000"/>
              <a:gd name="connsiteY84" fmla="*/ 2309057 h 3482342"/>
              <a:gd name="connsiteX85" fmla="*/ 5123830 w 12192000"/>
              <a:gd name="connsiteY85" fmla="*/ 2307070 h 3482342"/>
              <a:gd name="connsiteX86" fmla="*/ 5065426 w 12192000"/>
              <a:gd name="connsiteY86" fmla="*/ 2324076 h 3482342"/>
              <a:gd name="connsiteX87" fmla="*/ 4975908 w 12192000"/>
              <a:gd name="connsiteY87" fmla="*/ 2364128 h 3482342"/>
              <a:gd name="connsiteX88" fmla="*/ 4913723 w 12192000"/>
              <a:gd name="connsiteY88" fmla="*/ 2385265 h 3482342"/>
              <a:gd name="connsiteX89" fmla="*/ 4746485 w 12192000"/>
              <a:gd name="connsiteY89" fmla="*/ 2451769 h 3482342"/>
              <a:gd name="connsiteX90" fmla="*/ 4681588 w 12192000"/>
              <a:gd name="connsiteY90" fmla="*/ 2467494 h 3482342"/>
              <a:gd name="connsiteX91" fmla="*/ 1783655 w 12192000"/>
              <a:gd name="connsiteY91" fmla="*/ 3163860 h 3482342"/>
              <a:gd name="connsiteX92" fmla="*/ 1325955 w 12192000"/>
              <a:gd name="connsiteY92" fmla="*/ 3176692 h 3482342"/>
              <a:gd name="connsiteX93" fmla="*/ 1190384 w 12192000"/>
              <a:gd name="connsiteY93" fmla="*/ 3203504 h 3482342"/>
              <a:gd name="connsiteX94" fmla="*/ 1094537 w 12192000"/>
              <a:gd name="connsiteY94" fmla="*/ 3229469 h 3482342"/>
              <a:gd name="connsiteX95" fmla="*/ 779276 w 12192000"/>
              <a:gd name="connsiteY95" fmla="*/ 3327290 h 3482342"/>
              <a:gd name="connsiteX96" fmla="*/ 600378 w 12192000"/>
              <a:gd name="connsiteY96" fmla="*/ 3335250 h 3482342"/>
              <a:gd name="connsiteX97" fmla="*/ 493457 w 12192000"/>
              <a:gd name="connsiteY97" fmla="*/ 3365044 h 3482342"/>
              <a:gd name="connsiteX98" fmla="*/ 349402 w 12192000"/>
              <a:gd name="connsiteY98" fmla="*/ 3380897 h 3482342"/>
              <a:gd name="connsiteX99" fmla="*/ 192183 w 12192000"/>
              <a:gd name="connsiteY99" fmla="*/ 3460075 h 3482342"/>
              <a:gd name="connsiteX100" fmla="*/ 46713 w 12192000"/>
              <a:gd name="connsiteY100" fmla="*/ 3462986 h 3482342"/>
              <a:gd name="connsiteX101" fmla="*/ 2765 w 12192000"/>
              <a:gd name="connsiteY101" fmla="*/ 3480770 h 3482342"/>
              <a:gd name="connsiteX102" fmla="*/ 0 w 12192000"/>
              <a:gd name="connsiteY102" fmla="*/ 3482342 h 3482342"/>
              <a:gd name="connsiteX103" fmla="*/ 0 w 12192000"/>
              <a:gd name="connsiteY10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947131 w 12192000"/>
              <a:gd name="connsiteY73" fmla="*/ 2148310 h 3482342"/>
              <a:gd name="connsiteX74" fmla="*/ 5894610 w 12192000"/>
              <a:gd name="connsiteY74" fmla="*/ 2130684 h 3482342"/>
              <a:gd name="connsiteX75" fmla="*/ 5817682 w 12192000"/>
              <a:gd name="connsiteY75" fmla="*/ 2157358 h 3482342"/>
              <a:gd name="connsiteX76" fmla="*/ 5591469 w 12192000"/>
              <a:gd name="connsiteY76" fmla="*/ 2178389 h 3482342"/>
              <a:gd name="connsiteX77" fmla="*/ 5452860 w 12192000"/>
              <a:gd name="connsiteY77" fmla="*/ 2180085 h 3482342"/>
              <a:gd name="connsiteX78" fmla="*/ 5414282 w 12192000"/>
              <a:gd name="connsiteY78" fmla="*/ 2183070 h 3482342"/>
              <a:gd name="connsiteX79" fmla="*/ 5368369 w 12192000"/>
              <a:gd name="connsiteY79" fmla="*/ 2204272 h 3482342"/>
              <a:gd name="connsiteX80" fmla="*/ 5336354 w 12192000"/>
              <a:gd name="connsiteY80" fmla="*/ 2218920 h 3482342"/>
              <a:gd name="connsiteX81" fmla="*/ 5291263 w 12192000"/>
              <a:gd name="connsiteY81" fmla="*/ 2239182 h 3482342"/>
              <a:gd name="connsiteX82" fmla="*/ 5255152 w 12192000"/>
              <a:gd name="connsiteY82" fmla="*/ 2247164 h 3482342"/>
              <a:gd name="connsiteX83" fmla="*/ 5233796 w 12192000"/>
              <a:gd name="connsiteY83" fmla="*/ 2268260 h 3482342"/>
              <a:gd name="connsiteX84" fmla="*/ 5212786 w 12192000"/>
              <a:gd name="connsiteY84" fmla="*/ 2296592 h 3482342"/>
              <a:gd name="connsiteX85" fmla="*/ 5173523 w 12192000"/>
              <a:gd name="connsiteY85" fmla="*/ 2309057 h 3482342"/>
              <a:gd name="connsiteX86" fmla="*/ 5123830 w 12192000"/>
              <a:gd name="connsiteY86" fmla="*/ 2307070 h 3482342"/>
              <a:gd name="connsiteX87" fmla="*/ 5065426 w 12192000"/>
              <a:gd name="connsiteY87" fmla="*/ 2324076 h 3482342"/>
              <a:gd name="connsiteX88" fmla="*/ 4975908 w 12192000"/>
              <a:gd name="connsiteY88" fmla="*/ 2364128 h 3482342"/>
              <a:gd name="connsiteX89" fmla="*/ 4913723 w 12192000"/>
              <a:gd name="connsiteY89" fmla="*/ 2385265 h 3482342"/>
              <a:gd name="connsiteX90" fmla="*/ 4746485 w 12192000"/>
              <a:gd name="connsiteY90" fmla="*/ 2451769 h 3482342"/>
              <a:gd name="connsiteX91" fmla="*/ 4681588 w 12192000"/>
              <a:gd name="connsiteY91" fmla="*/ 2467494 h 3482342"/>
              <a:gd name="connsiteX92" fmla="*/ 1783655 w 12192000"/>
              <a:gd name="connsiteY92" fmla="*/ 3163860 h 3482342"/>
              <a:gd name="connsiteX93" fmla="*/ 1325955 w 12192000"/>
              <a:gd name="connsiteY93" fmla="*/ 3176692 h 3482342"/>
              <a:gd name="connsiteX94" fmla="*/ 1190384 w 12192000"/>
              <a:gd name="connsiteY94" fmla="*/ 3203504 h 3482342"/>
              <a:gd name="connsiteX95" fmla="*/ 1094537 w 12192000"/>
              <a:gd name="connsiteY95" fmla="*/ 3229469 h 3482342"/>
              <a:gd name="connsiteX96" fmla="*/ 779276 w 12192000"/>
              <a:gd name="connsiteY96" fmla="*/ 3327290 h 3482342"/>
              <a:gd name="connsiteX97" fmla="*/ 600378 w 12192000"/>
              <a:gd name="connsiteY97" fmla="*/ 3335250 h 3482342"/>
              <a:gd name="connsiteX98" fmla="*/ 493457 w 12192000"/>
              <a:gd name="connsiteY98" fmla="*/ 3365044 h 3482342"/>
              <a:gd name="connsiteX99" fmla="*/ 349402 w 12192000"/>
              <a:gd name="connsiteY99" fmla="*/ 3380897 h 3482342"/>
              <a:gd name="connsiteX100" fmla="*/ 192183 w 12192000"/>
              <a:gd name="connsiteY100" fmla="*/ 3460075 h 3482342"/>
              <a:gd name="connsiteX101" fmla="*/ 46713 w 12192000"/>
              <a:gd name="connsiteY101" fmla="*/ 3462986 h 3482342"/>
              <a:gd name="connsiteX102" fmla="*/ 2765 w 12192000"/>
              <a:gd name="connsiteY102" fmla="*/ 3480770 h 3482342"/>
              <a:gd name="connsiteX103" fmla="*/ 0 w 12192000"/>
              <a:gd name="connsiteY103" fmla="*/ 3482342 h 3482342"/>
              <a:gd name="connsiteX104" fmla="*/ 0 w 12192000"/>
              <a:gd name="connsiteY10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56576 w 12192000"/>
              <a:gd name="connsiteY72" fmla="*/ 2134188 h 3482342"/>
              <a:gd name="connsiteX73" fmla="*/ 6007916 w 12192000"/>
              <a:gd name="connsiteY73" fmla="*/ 2143752 h 3482342"/>
              <a:gd name="connsiteX74" fmla="*/ 5947131 w 12192000"/>
              <a:gd name="connsiteY74" fmla="*/ 2148310 h 3482342"/>
              <a:gd name="connsiteX75" fmla="*/ 5894610 w 12192000"/>
              <a:gd name="connsiteY75" fmla="*/ 2130684 h 3482342"/>
              <a:gd name="connsiteX76" fmla="*/ 5817682 w 12192000"/>
              <a:gd name="connsiteY76" fmla="*/ 2157358 h 3482342"/>
              <a:gd name="connsiteX77" fmla="*/ 5591469 w 12192000"/>
              <a:gd name="connsiteY77" fmla="*/ 2178389 h 3482342"/>
              <a:gd name="connsiteX78" fmla="*/ 5452860 w 12192000"/>
              <a:gd name="connsiteY78" fmla="*/ 2180085 h 3482342"/>
              <a:gd name="connsiteX79" fmla="*/ 5414282 w 12192000"/>
              <a:gd name="connsiteY79" fmla="*/ 2183070 h 3482342"/>
              <a:gd name="connsiteX80" fmla="*/ 5368369 w 12192000"/>
              <a:gd name="connsiteY80" fmla="*/ 2204272 h 3482342"/>
              <a:gd name="connsiteX81" fmla="*/ 5336354 w 12192000"/>
              <a:gd name="connsiteY81" fmla="*/ 2218920 h 3482342"/>
              <a:gd name="connsiteX82" fmla="*/ 5291263 w 12192000"/>
              <a:gd name="connsiteY82" fmla="*/ 2239182 h 3482342"/>
              <a:gd name="connsiteX83" fmla="*/ 5255152 w 12192000"/>
              <a:gd name="connsiteY83" fmla="*/ 2247164 h 3482342"/>
              <a:gd name="connsiteX84" fmla="*/ 5233796 w 12192000"/>
              <a:gd name="connsiteY84" fmla="*/ 2268260 h 3482342"/>
              <a:gd name="connsiteX85" fmla="*/ 5212786 w 12192000"/>
              <a:gd name="connsiteY85" fmla="*/ 2296592 h 3482342"/>
              <a:gd name="connsiteX86" fmla="*/ 5173523 w 12192000"/>
              <a:gd name="connsiteY86" fmla="*/ 2309057 h 3482342"/>
              <a:gd name="connsiteX87" fmla="*/ 5123830 w 12192000"/>
              <a:gd name="connsiteY87" fmla="*/ 2307070 h 3482342"/>
              <a:gd name="connsiteX88" fmla="*/ 5065426 w 12192000"/>
              <a:gd name="connsiteY88" fmla="*/ 2324076 h 3482342"/>
              <a:gd name="connsiteX89" fmla="*/ 4975908 w 12192000"/>
              <a:gd name="connsiteY89" fmla="*/ 2364128 h 3482342"/>
              <a:gd name="connsiteX90" fmla="*/ 4913723 w 12192000"/>
              <a:gd name="connsiteY90" fmla="*/ 2385265 h 3482342"/>
              <a:gd name="connsiteX91" fmla="*/ 4746485 w 12192000"/>
              <a:gd name="connsiteY91" fmla="*/ 2451769 h 3482342"/>
              <a:gd name="connsiteX92" fmla="*/ 4681588 w 12192000"/>
              <a:gd name="connsiteY92" fmla="*/ 2467494 h 3482342"/>
              <a:gd name="connsiteX93" fmla="*/ 1783655 w 12192000"/>
              <a:gd name="connsiteY93" fmla="*/ 3163860 h 3482342"/>
              <a:gd name="connsiteX94" fmla="*/ 1325955 w 12192000"/>
              <a:gd name="connsiteY94" fmla="*/ 3176692 h 3482342"/>
              <a:gd name="connsiteX95" fmla="*/ 1190384 w 12192000"/>
              <a:gd name="connsiteY95" fmla="*/ 3203504 h 3482342"/>
              <a:gd name="connsiteX96" fmla="*/ 1094537 w 12192000"/>
              <a:gd name="connsiteY96" fmla="*/ 3229469 h 3482342"/>
              <a:gd name="connsiteX97" fmla="*/ 779276 w 12192000"/>
              <a:gd name="connsiteY97" fmla="*/ 3327290 h 3482342"/>
              <a:gd name="connsiteX98" fmla="*/ 600378 w 12192000"/>
              <a:gd name="connsiteY98" fmla="*/ 3335250 h 3482342"/>
              <a:gd name="connsiteX99" fmla="*/ 493457 w 12192000"/>
              <a:gd name="connsiteY99" fmla="*/ 3365044 h 3482342"/>
              <a:gd name="connsiteX100" fmla="*/ 349402 w 12192000"/>
              <a:gd name="connsiteY100" fmla="*/ 3380897 h 3482342"/>
              <a:gd name="connsiteX101" fmla="*/ 192183 w 12192000"/>
              <a:gd name="connsiteY101" fmla="*/ 3460075 h 3482342"/>
              <a:gd name="connsiteX102" fmla="*/ 46713 w 12192000"/>
              <a:gd name="connsiteY102" fmla="*/ 3462986 h 3482342"/>
              <a:gd name="connsiteX103" fmla="*/ 2765 w 12192000"/>
              <a:gd name="connsiteY103" fmla="*/ 3480770 h 3482342"/>
              <a:gd name="connsiteX104" fmla="*/ 0 w 12192000"/>
              <a:gd name="connsiteY104" fmla="*/ 3482342 h 3482342"/>
              <a:gd name="connsiteX105" fmla="*/ 0 w 12192000"/>
              <a:gd name="connsiteY10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56576 w 12192000"/>
              <a:gd name="connsiteY72" fmla="*/ 2134188 h 3482342"/>
              <a:gd name="connsiteX73" fmla="*/ 6007916 w 12192000"/>
              <a:gd name="connsiteY73" fmla="*/ 2143752 h 3482342"/>
              <a:gd name="connsiteX74" fmla="*/ 5947131 w 12192000"/>
              <a:gd name="connsiteY74" fmla="*/ 2148310 h 3482342"/>
              <a:gd name="connsiteX75" fmla="*/ 5894610 w 12192000"/>
              <a:gd name="connsiteY75" fmla="*/ 2130684 h 3482342"/>
              <a:gd name="connsiteX76" fmla="*/ 5855337 w 12192000"/>
              <a:gd name="connsiteY76" fmla="*/ 2137719 h 3482342"/>
              <a:gd name="connsiteX77" fmla="*/ 5817682 w 12192000"/>
              <a:gd name="connsiteY77" fmla="*/ 2157358 h 3482342"/>
              <a:gd name="connsiteX78" fmla="*/ 5591469 w 12192000"/>
              <a:gd name="connsiteY78" fmla="*/ 2178389 h 3482342"/>
              <a:gd name="connsiteX79" fmla="*/ 5452860 w 12192000"/>
              <a:gd name="connsiteY79" fmla="*/ 2180085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336354 w 12192000"/>
              <a:gd name="connsiteY82" fmla="*/ 2218920 h 3482342"/>
              <a:gd name="connsiteX83" fmla="*/ 5291263 w 12192000"/>
              <a:gd name="connsiteY83" fmla="*/ 2239182 h 3482342"/>
              <a:gd name="connsiteX84" fmla="*/ 5255152 w 12192000"/>
              <a:gd name="connsiteY84" fmla="*/ 2247164 h 3482342"/>
              <a:gd name="connsiteX85" fmla="*/ 5233796 w 12192000"/>
              <a:gd name="connsiteY85" fmla="*/ 2268260 h 3482342"/>
              <a:gd name="connsiteX86" fmla="*/ 5212786 w 12192000"/>
              <a:gd name="connsiteY86" fmla="*/ 2296592 h 3482342"/>
              <a:gd name="connsiteX87" fmla="*/ 5173523 w 12192000"/>
              <a:gd name="connsiteY87" fmla="*/ 2309057 h 3482342"/>
              <a:gd name="connsiteX88" fmla="*/ 5123830 w 12192000"/>
              <a:gd name="connsiteY88" fmla="*/ 2307070 h 3482342"/>
              <a:gd name="connsiteX89" fmla="*/ 5065426 w 12192000"/>
              <a:gd name="connsiteY89" fmla="*/ 2324076 h 3482342"/>
              <a:gd name="connsiteX90" fmla="*/ 4975908 w 12192000"/>
              <a:gd name="connsiteY90" fmla="*/ 2364128 h 3482342"/>
              <a:gd name="connsiteX91" fmla="*/ 4913723 w 12192000"/>
              <a:gd name="connsiteY91" fmla="*/ 2385265 h 3482342"/>
              <a:gd name="connsiteX92" fmla="*/ 4746485 w 12192000"/>
              <a:gd name="connsiteY92" fmla="*/ 2451769 h 3482342"/>
              <a:gd name="connsiteX93" fmla="*/ 4681588 w 12192000"/>
              <a:gd name="connsiteY93" fmla="*/ 2467494 h 3482342"/>
              <a:gd name="connsiteX94" fmla="*/ 1783655 w 12192000"/>
              <a:gd name="connsiteY94" fmla="*/ 3163860 h 3482342"/>
              <a:gd name="connsiteX95" fmla="*/ 1325955 w 12192000"/>
              <a:gd name="connsiteY95" fmla="*/ 3176692 h 3482342"/>
              <a:gd name="connsiteX96" fmla="*/ 1190384 w 12192000"/>
              <a:gd name="connsiteY96" fmla="*/ 3203504 h 3482342"/>
              <a:gd name="connsiteX97" fmla="*/ 1094537 w 12192000"/>
              <a:gd name="connsiteY97" fmla="*/ 3229469 h 3482342"/>
              <a:gd name="connsiteX98" fmla="*/ 779276 w 12192000"/>
              <a:gd name="connsiteY98" fmla="*/ 3327290 h 3482342"/>
              <a:gd name="connsiteX99" fmla="*/ 600378 w 12192000"/>
              <a:gd name="connsiteY99" fmla="*/ 3335250 h 3482342"/>
              <a:gd name="connsiteX100" fmla="*/ 493457 w 12192000"/>
              <a:gd name="connsiteY100" fmla="*/ 3365044 h 3482342"/>
              <a:gd name="connsiteX101" fmla="*/ 349402 w 12192000"/>
              <a:gd name="connsiteY101" fmla="*/ 3380897 h 3482342"/>
              <a:gd name="connsiteX102" fmla="*/ 192183 w 12192000"/>
              <a:gd name="connsiteY102" fmla="*/ 3460075 h 3482342"/>
              <a:gd name="connsiteX103" fmla="*/ 46713 w 12192000"/>
              <a:gd name="connsiteY103" fmla="*/ 3462986 h 3482342"/>
              <a:gd name="connsiteX104" fmla="*/ 2765 w 12192000"/>
              <a:gd name="connsiteY104" fmla="*/ 3480770 h 3482342"/>
              <a:gd name="connsiteX105" fmla="*/ 0 w 12192000"/>
              <a:gd name="connsiteY105" fmla="*/ 3482342 h 3482342"/>
              <a:gd name="connsiteX106" fmla="*/ 0 w 12192000"/>
              <a:gd name="connsiteY10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56576 w 12192000"/>
              <a:gd name="connsiteY72" fmla="*/ 2134188 h 3482342"/>
              <a:gd name="connsiteX73" fmla="*/ 6007916 w 12192000"/>
              <a:gd name="connsiteY73" fmla="*/ 2143752 h 3482342"/>
              <a:gd name="connsiteX74" fmla="*/ 5947131 w 12192000"/>
              <a:gd name="connsiteY74" fmla="*/ 2148310 h 3482342"/>
              <a:gd name="connsiteX75" fmla="*/ 5898141 w 12192000"/>
              <a:gd name="connsiteY75" fmla="*/ 2144806 h 3482342"/>
              <a:gd name="connsiteX76" fmla="*/ 5855337 w 12192000"/>
              <a:gd name="connsiteY76" fmla="*/ 2137719 h 3482342"/>
              <a:gd name="connsiteX77" fmla="*/ 5817682 w 12192000"/>
              <a:gd name="connsiteY77" fmla="*/ 2157358 h 3482342"/>
              <a:gd name="connsiteX78" fmla="*/ 5591469 w 12192000"/>
              <a:gd name="connsiteY78" fmla="*/ 2178389 h 3482342"/>
              <a:gd name="connsiteX79" fmla="*/ 5452860 w 12192000"/>
              <a:gd name="connsiteY79" fmla="*/ 2180085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336354 w 12192000"/>
              <a:gd name="connsiteY82" fmla="*/ 2218920 h 3482342"/>
              <a:gd name="connsiteX83" fmla="*/ 5291263 w 12192000"/>
              <a:gd name="connsiteY83" fmla="*/ 2239182 h 3482342"/>
              <a:gd name="connsiteX84" fmla="*/ 5255152 w 12192000"/>
              <a:gd name="connsiteY84" fmla="*/ 2247164 h 3482342"/>
              <a:gd name="connsiteX85" fmla="*/ 5233796 w 12192000"/>
              <a:gd name="connsiteY85" fmla="*/ 2268260 h 3482342"/>
              <a:gd name="connsiteX86" fmla="*/ 5212786 w 12192000"/>
              <a:gd name="connsiteY86" fmla="*/ 2296592 h 3482342"/>
              <a:gd name="connsiteX87" fmla="*/ 5173523 w 12192000"/>
              <a:gd name="connsiteY87" fmla="*/ 2309057 h 3482342"/>
              <a:gd name="connsiteX88" fmla="*/ 5123830 w 12192000"/>
              <a:gd name="connsiteY88" fmla="*/ 2307070 h 3482342"/>
              <a:gd name="connsiteX89" fmla="*/ 5065426 w 12192000"/>
              <a:gd name="connsiteY89" fmla="*/ 2324076 h 3482342"/>
              <a:gd name="connsiteX90" fmla="*/ 4975908 w 12192000"/>
              <a:gd name="connsiteY90" fmla="*/ 2364128 h 3482342"/>
              <a:gd name="connsiteX91" fmla="*/ 4913723 w 12192000"/>
              <a:gd name="connsiteY91" fmla="*/ 2385265 h 3482342"/>
              <a:gd name="connsiteX92" fmla="*/ 4746485 w 12192000"/>
              <a:gd name="connsiteY92" fmla="*/ 2451769 h 3482342"/>
              <a:gd name="connsiteX93" fmla="*/ 4681588 w 12192000"/>
              <a:gd name="connsiteY93" fmla="*/ 2467494 h 3482342"/>
              <a:gd name="connsiteX94" fmla="*/ 1783655 w 12192000"/>
              <a:gd name="connsiteY94" fmla="*/ 3163860 h 3482342"/>
              <a:gd name="connsiteX95" fmla="*/ 1325955 w 12192000"/>
              <a:gd name="connsiteY95" fmla="*/ 3176692 h 3482342"/>
              <a:gd name="connsiteX96" fmla="*/ 1190384 w 12192000"/>
              <a:gd name="connsiteY96" fmla="*/ 3203504 h 3482342"/>
              <a:gd name="connsiteX97" fmla="*/ 1094537 w 12192000"/>
              <a:gd name="connsiteY97" fmla="*/ 3229469 h 3482342"/>
              <a:gd name="connsiteX98" fmla="*/ 779276 w 12192000"/>
              <a:gd name="connsiteY98" fmla="*/ 3327290 h 3482342"/>
              <a:gd name="connsiteX99" fmla="*/ 600378 w 12192000"/>
              <a:gd name="connsiteY99" fmla="*/ 3335250 h 3482342"/>
              <a:gd name="connsiteX100" fmla="*/ 493457 w 12192000"/>
              <a:gd name="connsiteY100" fmla="*/ 3365044 h 3482342"/>
              <a:gd name="connsiteX101" fmla="*/ 349402 w 12192000"/>
              <a:gd name="connsiteY101" fmla="*/ 3380897 h 3482342"/>
              <a:gd name="connsiteX102" fmla="*/ 192183 w 12192000"/>
              <a:gd name="connsiteY102" fmla="*/ 3460075 h 3482342"/>
              <a:gd name="connsiteX103" fmla="*/ 46713 w 12192000"/>
              <a:gd name="connsiteY103" fmla="*/ 3462986 h 3482342"/>
              <a:gd name="connsiteX104" fmla="*/ 2765 w 12192000"/>
              <a:gd name="connsiteY104" fmla="*/ 3480770 h 3482342"/>
              <a:gd name="connsiteX105" fmla="*/ 0 w 12192000"/>
              <a:gd name="connsiteY105" fmla="*/ 3482342 h 3482342"/>
              <a:gd name="connsiteX106" fmla="*/ 0 w 12192000"/>
              <a:gd name="connsiteY10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56576 w 12192000"/>
              <a:gd name="connsiteY72" fmla="*/ 2134188 h 3482342"/>
              <a:gd name="connsiteX73" fmla="*/ 6007916 w 12192000"/>
              <a:gd name="connsiteY73" fmla="*/ 2143752 h 3482342"/>
              <a:gd name="connsiteX74" fmla="*/ 5947131 w 12192000"/>
              <a:gd name="connsiteY74" fmla="*/ 2148310 h 3482342"/>
              <a:gd name="connsiteX75" fmla="*/ 5898141 w 12192000"/>
              <a:gd name="connsiteY75" fmla="*/ 2144806 h 3482342"/>
              <a:gd name="connsiteX76" fmla="*/ 5855337 w 12192000"/>
              <a:gd name="connsiteY76" fmla="*/ 2137719 h 3482342"/>
              <a:gd name="connsiteX77" fmla="*/ 5817682 w 12192000"/>
              <a:gd name="connsiteY77" fmla="*/ 2157358 h 3482342"/>
              <a:gd name="connsiteX78" fmla="*/ 5735300 w 12192000"/>
              <a:gd name="connsiteY78" fmla="*/ 2158902 h 3482342"/>
              <a:gd name="connsiteX79" fmla="*/ 5591469 w 12192000"/>
              <a:gd name="connsiteY79" fmla="*/ 2178389 h 3482342"/>
              <a:gd name="connsiteX80" fmla="*/ 5452860 w 12192000"/>
              <a:gd name="connsiteY80" fmla="*/ 2180085 h 3482342"/>
              <a:gd name="connsiteX81" fmla="*/ 5414282 w 12192000"/>
              <a:gd name="connsiteY81" fmla="*/ 2183070 h 3482342"/>
              <a:gd name="connsiteX82" fmla="*/ 5368369 w 12192000"/>
              <a:gd name="connsiteY82" fmla="*/ 2204272 h 3482342"/>
              <a:gd name="connsiteX83" fmla="*/ 5336354 w 12192000"/>
              <a:gd name="connsiteY83" fmla="*/ 2218920 h 3482342"/>
              <a:gd name="connsiteX84" fmla="*/ 5291263 w 12192000"/>
              <a:gd name="connsiteY84" fmla="*/ 2239182 h 3482342"/>
              <a:gd name="connsiteX85" fmla="*/ 5255152 w 12192000"/>
              <a:gd name="connsiteY85" fmla="*/ 2247164 h 3482342"/>
              <a:gd name="connsiteX86" fmla="*/ 5233796 w 12192000"/>
              <a:gd name="connsiteY86" fmla="*/ 2268260 h 3482342"/>
              <a:gd name="connsiteX87" fmla="*/ 5212786 w 12192000"/>
              <a:gd name="connsiteY87" fmla="*/ 2296592 h 3482342"/>
              <a:gd name="connsiteX88" fmla="*/ 5173523 w 12192000"/>
              <a:gd name="connsiteY88" fmla="*/ 2309057 h 3482342"/>
              <a:gd name="connsiteX89" fmla="*/ 5123830 w 12192000"/>
              <a:gd name="connsiteY89" fmla="*/ 2307070 h 3482342"/>
              <a:gd name="connsiteX90" fmla="*/ 5065426 w 12192000"/>
              <a:gd name="connsiteY90" fmla="*/ 2324076 h 3482342"/>
              <a:gd name="connsiteX91" fmla="*/ 4975908 w 12192000"/>
              <a:gd name="connsiteY91" fmla="*/ 2364128 h 3482342"/>
              <a:gd name="connsiteX92" fmla="*/ 4913723 w 12192000"/>
              <a:gd name="connsiteY92" fmla="*/ 2385265 h 3482342"/>
              <a:gd name="connsiteX93" fmla="*/ 4746485 w 12192000"/>
              <a:gd name="connsiteY93" fmla="*/ 2451769 h 3482342"/>
              <a:gd name="connsiteX94" fmla="*/ 4681588 w 12192000"/>
              <a:gd name="connsiteY94" fmla="*/ 2467494 h 3482342"/>
              <a:gd name="connsiteX95" fmla="*/ 1783655 w 12192000"/>
              <a:gd name="connsiteY95" fmla="*/ 3163860 h 3482342"/>
              <a:gd name="connsiteX96" fmla="*/ 1325955 w 12192000"/>
              <a:gd name="connsiteY96" fmla="*/ 3176692 h 3482342"/>
              <a:gd name="connsiteX97" fmla="*/ 1190384 w 12192000"/>
              <a:gd name="connsiteY97" fmla="*/ 3203504 h 3482342"/>
              <a:gd name="connsiteX98" fmla="*/ 1094537 w 12192000"/>
              <a:gd name="connsiteY98" fmla="*/ 3229469 h 3482342"/>
              <a:gd name="connsiteX99" fmla="*/ 779276 w 12192000"/>
              <a:gd name="connsiteY99" fmla="*/ 3327290 h 3482342"/>
              <a:gd name="connsiteX100" fmla="*/ 600378 w 12192000"/>
              <a:gd name="connsiteY100" fmla="*/ 3335250 h 3482342"/>
              <a:gd name="connsiteX101" fmla="*/ 493457 w 12192000"/>
              <a:gd name="connsiteY101" fmla="*/ 3365044 h 3482342"/>
              <a:gd name="connsiteX102" fmla="*/ 349402 w 12192000"/>
              <a:gd name="connsiteY102" fmla="*/ 3380897 h 3482342"/>
              <a:gd name="connsiteX103" fmla="*/ 192183 w 12192000"/>
              <a:gd name="connsiteY103" fmla="*/ 3460075 h 3482342"/>
              <a:gd name="connsiteX104" fmla="*/ 46713 w 12192000"/>
              <a:gd name="connsiteY104" fmla="*/ 3462986 h 3482342"/>
              <a:gd name="connsiteX105" fmla="*/ 2765 w 12192000"/>
              <a:gd name="connsiteY105" fmla="*/ 3480770 h 3482342"/>
              <a:gd name="connsiteX106" fmla="*/ 0 w 12192000"/>
              <a:gd name="connsiteY106" fmla="*/ 3482342 h 3482342"/>
              <a:gd name="connsiteX107" fmla="*/ 0 w 12192000"/>
              <a:gd name="connsiteY10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333446 w 12192000"/>
              <a:gd name="connsiteY69" fmla="*/ 1997163 h 3482342"/>
              <a:gd name="connsiteX70" fmla="*/ 6294933 w 12192000"/>
              <a:gd name="connsiteY70" fmla="*/ 2019412 h 3482342"/>
              <a:gd name="connsiteX71" fmla="*/ 6238719 w 12192000"/>
              <a:gd name="connsiteY71" fmla="*/ 2042547 h 3482342"/>
              <a:gd name="connsiteX72" fmla="*/ 6142310 w 12192000"/>
              <a:gd name="connsiteY72" fmla="*/ 2092510 h 3482342"/>
              <a:gd name="connsiteX73" fmla="*/ 6056576 w 12192000"/>
              <a:gd name="connsiteY73" fmla="*/ 2134188 h 3482342"/>
              <a:gd name="connsiteX74" fmla="*/ 6007916 w 12192000"/>
              <a:gd name="connsiteY74" fmla="*/ 2143752 h 3482342"/>
              <a:gd name="connsiteX75" fmla="*/ 5947131 w 12192000"/>
              <a:gd name="connsiteY75" fmla="*/ 2148310 h 3482342"/>
              <a:gd name="connsiteX76" fmla="*/ 5898141 w 12192000"/>
              <a:gd name="connsiteY76" fmla="*/ 2144806 h 3482342"/>
              <a:gd name="connsiteX77" fmla="*/ 5855337 w 12192000"/>
              <a:gd name="connsiteY77" fmla="*/ 2137719 h 3482342"/>
              <a:gd name="connsiteX78" fmla="*/ 5817682 w 12192000"/>
              <a:gd name="connsiteY78" fmla="*/ 2157358 h 3482342"/>
              <a:gd name="connsiteX79" fmla="*/ 5735300 w 12192000"/>
              <a:gd name="connsiteY79" fmla="*/ 2158902 h 3482342"/>
              <a:gd name="connsiteX80" fmla="*/ 5591469 w 12192000"/>
              <a:gd name="connsiteY80" fmla="*/ 2178389 h 3482342"/>
              <a:gd name="connsiteX81" fmla="*/ 5452860 w 12192000"/>
              <a:gd name="connsiteY81" fmla="*/ 2180085 h 3482342"/>
              <a:gd name="connsiteX82" fmla="*/ 5414282 w 12192000"/>
              <a:gd name="connsiteY82" fmla="*/ 2183070 h 3482342"/>
              <a:gd name="connsiteX83" fmla="*/ 5368369 w 12192000"/>
              <a:gd name="connsiteY83" fmla="*/ 2204272 h 3482342"/>
              <a:gd name="connsiteX84" fmla="*/ 5336354 w 12192000"/>
              <a:gd name="connsiteY84" fmla="*/ 2218920 h 3482342"/>
              <a:gd name="connsiteX85" fmla="*/ 5291263 w 12192000"/>
              <a:gd name="connsiteY85" fmla="*/ 2239182 h 3482342"/>
              <a:gd name="connsiteX86" fmla="*/ 5255152 w 12192000"/>
              <a:gd name="connsiteY86" fmla="*/ 2247164 h 3482342"/>
              <a:gd name="connsiteX87" fmla="*/ 5233796 w 12192000"/>
              <a:gd name="connsiteY87" fmla="*/ 2268260 h 3482342"/>
              <a:gd name="connsiteX88" fmla="*/ 5212786 w 12192000"/>
              <a:gd name="connsiteY88" fmla="*/ 2296592 h 3482342"/>
              <a:gd name="connsiteX89" fmla="*/ 5173523 w 12192000"/>
              <a:gd name="connsiteY89" fmla="*/ 2309057 h 3482342"/>
              <a:gd name="connsiteX90" fmla="*/ 5123830 w 12192000"/>
              <a:gd name="connsiteY90" fmla="*/ 2307070 h 3482342"/>
              <a:gd name="connsiteX91" fmla="*/ 5065426 w 12192000"/>
              <a:gd name="connsiteY91" fmla="*/ 2324076 h 3482342"/>
              <a:gd name="connsiteX92" fmla="*/ 4975908 w 12192000"/>
              <a:gd name="connsiteY92" fmla="*/ 2364128 h 3482342"/>
              <a:gd name="connsiteX93" fmla="*/ 4913723 w 12192000"/>
              <a:gd name="connsiteY93" fmla="*/ 2385265 h 3482342"/>
              <a:gd name="connsiteX94" fmla="*/ 4746485 w 12192000"/>
              <a:gd name="connsiteY94" fmla="*/ 2451769 h 3482342"/>
              <a:gd name="connsiteX95" fmla="*/ 4681588 w 12192000"/>
              <a:gd name="connsiteY95" fmla="*/ 2467494 h 3482342"/>
              <a:gd name="connsiteX96" fmla="*/ 1783655 w 12192000"/>
              <a:gd name="connsiteY96" fmla="*/ 3163860 h 3482342"/>
              <a:gd name="connsiteX97" fmla="*/ 1325955 w 12192000"/>
              <a:gd name="connsiteY97" fmla="*/ 3176692 h 3482342"/>
              <a:gd name="connsiteX98" fmla="*/ 1190384 w 12192000"/>
              <a:gd name="connsiteY98" fmla="*/ 3203504 h 3482342"/>
              <a:gd name="connsiteX99" fmla="*/ 1094537 w 12192000"/>
              <a:gd name="connsiteY99" fmla="*/ 3229469 h 3482342"/>
              <a:gd name="connsiteX100" fmla="*/ 779276 w 12192000"/>
              <a:gd name="connsiteY100" fmla="*/ 3327290 h 3482342"/>
              <a:gd name="connsiteX101" fmla="*/ 600378 w 12192000"/>
              <a:gd name="connsiteY101" fmla="*/ 3335250 h 3482342"/>
              <a:gd name="connsiteX102" fmla="*/ 493457 w 12192000"/>
              <a:gd name="connsiteY102" fmla="*/ 3365044 h 3482342"/>
              <a:gd name="connsiteX103" fmla="*/ 349402 w 12192000"/>
              <a:gd name="connsiteY103" fmla="*/ 3380897 h 3482342"/>
              <a:gd name="connsiteX104" fmla="*/ 192183 w 12192000"/>
              <a:gd name="connsiteY104" fmla="*/ 3460075 h 3482342"/>
              <a:gd name="connsiteX105" fmla="*/ 46713 w 12192000"/>
              <a:gd name="connsiteY105" fmla="*/ 3462986 h 3482342"/>
              <a:gd name="connsiteX106" fmla="*/ 2765 w 12192000"/>
              <a:gd name="connsiteY106" fmla="*/ 3480770 h 3482342"/>
              <a:gd name="connsiteX107" fmla="*/ 0 w 12192000"/>
              <a:gd name="connsiteY107" fmla="*/ 3482342 h 3482342"/>
              <a:gd name="connsiteX108" fmla="*/ 0 w 12192000"/>
              <a:gd name="connsiteY10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42310 w 12192000"/>
              <a:gd name="connsiteY73" fmla="*/ 2092510 h 3482342"/>
              <a:gd name="connsiteX74" fmla="*/ 6056576 w 12192000"/>
              <a:gd name="connsiteY74" fmla="*/ 2134188 h 3482342"/>
              <a:gd name="connsiteX75" fmla="*/ 6007916 w 12192000"/>
              <a:gd name="connsiteY75" fmla="*/ 2143752 h 3482342"/>
              <a:gd name="connsiteX76" fmla="*/ 5947131 w 12192000"/>
              <a:gd name="connsiteY76" fmla="*/ 2148310 h 3482342"/>
              <a:gd name="connsiteX77" fmla="*/ 5898141 w 12192000"/>
              <a:gd name="connsiteY77" fmla="*/ 2144806 h 3482342"/>
              <a:gd name="connsiteX78" fmla="*/ 5855337 w 12192000"/>
              <a:gd name="connsiteY78" fmla="*/ 2137719 h 3482342"/>
              <a:gd name="connsiteX79" fmla="*/ 5817682 w 12192000"/>
              <a:gd name="connsiteY79" fmla="*/ 2157358 h 3482342"/>
              <a:gd name="connsiteX80" fmla="*/ 5735300 w 12192000"/>
              <a:gd name="connsiteY80" fmla="*/ 2158902 h 3482342"/>
              <a:gd name="connsiteX81" fmla="*/ 5591469 w 12192000"/>
              <a:gd name="connsiteY81" fmla="*/ 2178389 h 3482342"/>
              <a:gd name="connsiteX82" fmla="*/ 5452860 w 12192000"/>
              <a:gd name="connsiteY82" fmla="*/ 2180085 h 3482342"/>
              <a:gd name="connsiteX83" fmla="*/ 5414282 w 12192000"/>
              <a:gd name="connsiteY83" fmla="*/ 2183070 h 3482342"/>
              <a:gd name="connsiteX84" fmla="*/ 5368369 w 12192000"/>
              <a:gd name="connsiteY84" fmla="*/ 2204272 h 3482342"/>
              <a:gd name="connsiteX85" fmla="*/ 5336354 w 12192000"/>
              <a:gd name="connsiteY85" fmla="*/ 2218920 h 3482342"/>
              <a:gd name="connsiteX86" fmla="*/ 5291263 w 12192000"/>
              <a:gd name="connsiteY86" fmla="*/ 2239182 h 3482342"/>
              <a:gd name="connsiteX87" fmla="*/ 5255152 w 12192000"/>
              <a:gd name="connsiteY87" fmla="*/ 2247164 h 3482342"/>
              <a:gd name="connsiteX88" fmla="*/ 5233796 w 12192000"/>
              <a:gd name="connsiteY88" fmla="*/ 2268260 h 3482342"/>
              <a:gd name="connsiteX89" fmla="*/ 5212786 w 12192000"/>
              <a:gd name="connsiteY89" fmla="*/ 2296592 h 3482342"/>
              <a:gd name="connsiteX90" fmla="*/ 5173523 w 12192000"/>
              <a:gd name="connsiteY90" fmla="*/ 2309057 h 3482342"/>
              <a:gd name="connsiteX91" fmla="*/ 5123830 w 12192000"/>
              <a:gd name="connsiteY91" fmla="*/ 2307070 h 3482342"/>
              <a:gd name="connsiteX92" fmla="*/ 5065426 w 12192000"/>
              <a:gd name="connsiteY92" fmla="*/ 2324076 h 3482342"/>
              <a:gd name="connsiteX93" fmla="*/ 4975908 w 12192000"/>
              <a:gd name="connsiteY93" fmla="*/ 2364128 h 3482342"/>
              <a:gd name="connsiteX94" fmla="*/ 4913723 w 12192000"/>
              <a:gd name="connsiteY94" fmla="*/ 2385265 h 3482342"/>
              <a:gd name="connsiteX95" fmla="*/ 4746485 w 12192000"/>
              <a:gd name="connsiteY95" fmla="*/ 2451769 h 3482342"/>
              <a:gd name="connsiteX96" fmla="*/ 4681588 w 12192000"/>
              <a:gd name="connsiteY96" fmla="*/ 2467494 h 3482342"/>
              <a:gd name="connsiteX97" fmla="*/ 1783655 w 12192000"/>
              <a:gd name="connsiteY97" fmla="*/ 3163860 h 3482342"/>
              <a:gd name="connsiteX98" fmla="*/ 1325955 w 12192000"/>
              <a:gd name="connsiteY98" fmla="*/ 3176692 h 3482342"/>
              <a:gd name="connsiteX99" fmla="*/ 1190384 w 12192000"/>
              <a:gd name="connsiteY99" fmla="*/ 3203504 h 3482342"/>
              <a:gd name="connsiteX100" fmla="*/ 1094537 w 12192000"/>
              <a:gd name="connsiteY100" fmla="*/ 3229469 h 3482342"/>
              <a:gd name="connsiteX101" fmla="*/ 779276 w 12192000"/>
              <a:gd name="connsiteY101" fmla="*/ 3327290 h 3482342"/>
              <a:gd name="connsiteX102" fmla="*/ 600378 w 12192000"/>
              <a:gd name="connsiteY102" fmla="*/ 3335250 h 3482342"/>
              <a:gd name="connsiteX103" fmla="*/ 493457 w 12192000"/>
              <a:gd name="connsiteY103" fmla="*/ 3365044 h 3482342"/>
              <a:gd name="connsiteX104" fmla="*/ 349402 w 12192000"/>
              <a:gd name="connsiteY104" fmla="*/ 3380897 h 3482342"/>
              <a:gd name="connsiteX105" fmla="*/ 192183 w 12192000"/>
              <a:gd name="connsiteY105" fmla="*/ 3460075 h 3482342"/>
              <a:gd name="connsiteX106" fmla="*/ 46713 w 12192000"/>
              <a:gd name="connsiteY106" fmla="*/ 3462986 h 3482342"/>
              <a:gd name="connsiteX107" fmla="*/ 2765 w 12192000"/>
              <a:gd name="connsiteY107" fmla="*/ 3480770 h 3482342"/>
              <a:gd name="connsiteX108" fmla="*/ 0 w 12192000"/>
              <a:gd name="connsiteY108" fmla="*/ 3482342 h 3482342"/>
              <a:gd name="connsiteX109" fmla="*/ 0 w 12192000"/>
              <a:gd name="connsiteY10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38780 w 12192000"/>
              <a:gd name="connsiteY73" fmla="*/ 2081918 h 3482342"/>
              <a:gd name="connsiteX74" fmla="*/ 6056576 w 12192000"/>
              <a:gd name="connsiteY74" fmla="*/ 2134188 h 3482342"/>
              <a:gd name="connsiteX75" fmla="*/ 6007916 w 12192000"/>
              <a:gd name="connsiteY75" fmla="*/ 2143752 h 3482342"/>
              <a:gd name="connsiteX76" fmla="*/ 5947131 w 12192000"/>
              <a:gd name="connsiteY76" fmla="*/ 2148310 h 3482342"/>
              <a:gd name="connsiteX77" fmla="*/ 5898141 w 12192000"/>
              <a:gd name="connsiteY77" fmla="*/ 2144806 h 3482342"/>
              <a:gd name="connsiteX78" fmla="*/ 5855337 w 12192000"/>
              <a:gd name="connsiteY78" fmla="*/ 2137719 h 3482342"/>
              <a:gd name="connsiteX79" fmla="*/ 5817682 w 12192000"/>
              <a:gd name="connsiteY79" fmla="*/ 2157358 h 3482342"/>
              <a:gd name="connsiteX80" fmla="*/ 5735300 w 12192000"/>
              <a:gd name="connsiteY80" fmla="*/ 2158902 h 3482342"/>
              <a:gd name="connsiteX81" fmla="*/ 5591469 w 12192000"/>
              <a:gd name="connsiteY81" fmla="*/ 2178389 h 3482342"/>
              <a:gd name="connsiteX82" fmla="*/ 5452860 w 12192000"/>
              <a:gd name="connsiteY82" fmla="*/ 2180085 h 3482342"/>
              <a:gd name="connsiteX83" fmla="*/ 5414282 w 12192000"/>
              <a:gd name="connsiteY83" fmla="*/ 2183070 h 3482342"/>
              <a:gd name="connsiteX84" fmla="*/ 5368369 w 12192000"/>
              <a:gd name="connsiteY84" fmla="*/ 2204272 h 3482342"/>
              <a:gd name="connsiteX85" fmla="*/ 5336354 w 12192000"/>
              <a:gd name="connsiteY85" fmla="*/ 2218920 h 3482342"/>
              <a:gd name="connsiteX86" fmla="*/ 5291263 w 12192000"/>
              <a:gd name="connsiteY86" fmla="*/ 2239182 h 3482342"/>
              <a:gd name="connsiteX87" fmla="*/ 5255152 w 12192000"/>
              <a:gd name="connsiteY87" fmla="*/ 2247164 h 3482342"/>
              <a:gd name="connsiteX88" fmla="*/ 5233796 w 12192000"/>
              <a:gd name="connsiteY88" fmla="*/ 2268260 h 3482342"/>
              <a:gd name="connsiteX89" fmla="*/ 5212786 w 12192000"/>
              <a:gd name="connsiteY89" fmla="*/ 2296592 h 3482342"/>
              <a:gd name="connsiteX90" fmla="*/ 5173523 w 12192000"/>
              <a:gd name="connsiteY90" fmla="*/ 2309057 h 3482342"/>
              <a:gd name="connsiteX91" fmla="*/ 5123830 w 12192000"/>
              <a:gd name="connsiteY91" fmla="*/ 2307070 h 3482342"/>
              <a:gd name="connsiteX92" fmla="*/ 5065426 w 12192000"/>
              <a:gd name="connsiteY92" fmla="*/ 2324076 h 3482342"/>
              <a:gd name="connsiteX93" fmla="*/ 4975908 w 12192000"/>
              <a:gd name="connsiteY93" fmla="*/ 2364128 h 3482342"/>
              <a:gd name="connsiteX94" fmla="*/ 4913723 w 12192000"/>
              <a:gd name="connsiteY94" fmla="*/ 2385265 h 3482342"/>
              <a:gd name="connsiteX95" fmla="*/ 4746485 w 12192000"/>
              <a:gd name="connsiteY95" fmla="*/ 2451769 h 3482342"/>
              <a:gd name="connsiteX96" fmla="*/ 4681588 w 12192000"/>
              <a:gd name="connsiteY96" fmla="*/ 2467494 h 3482342"/>
              <a:gd name="connsiteX97" fmla="*/ 1783655 w 12192000"/>
              <a:gd name="connsiteY97" fmla="*/ 3163860 h 3482342"/>
              <a:gd name="connsiteX98" fmla="*/ 1325955 w 12192000"/>
              <a:gd name="connsiteY98" fmla="*/ 3176692 h 3482342"/>
              <a:gd name="connsiteX99" fmla="*/ 1190384 w 12192000"/>
              <a:gd name="connsiteY99" fmla="*/ 3203504 h 3482342"/>
              <a:gd name="connsiteX100" fmla="*/ 1094537 w 12192000"/>
              <a:gd name="connsiteY100" fmla="*/ 3229469 h 3482342"/>
              <a:gd name="connsiteX101" fmla="*/ 779276 w 12192000"/>
              <a:gd name="connsiteY101" fmla="*/ 3327290 h 3482342"/>
              <a:gd name="connsiteX102" fmla="*/ 600378 w 12192000"/>
              <a:gd name="connsiteY102" fmla="*/ 3335250 h 3482342"/>
              <a:gd name="connsiteX103" fmla="*/ 493457 w 12192000"/>
              <a:gd name="connsiteY103" fmla="*/ 3365044 h 3482342"/>
              <a:gd name="connsiteX104" fmla="*/ 349402 w 12192000"/>
              <a:gd name="connsiteY104" fmla="*/ 3380897 h 3482342"/>
              <a:gd name="connsiteX105" fmla="*/ 192183 w 12192000"/>
              <a:gd name="connsiteY105" fmla="*/ 3460075 h 3482342"/>
              <a:gd name="connsiteX106" fmla="*/ 46713 w 12192000"/>
              <a:gd name="connsiteY106" fmla="*/ 3462986 h 3482342"/>
              <a:gd name="connsiteX107" fmla="*/ 2765 w 12192000"/>
              <a:gd name="connsiteY107" fmla="*/ 3480770 h 3482342"/>
              <a:gd name="connsiteX108" fmla="*/ 0 w 12192000"/>
              <a:gd name="connsiteY108" fmla="*/ 3482342 h 3482342"/>
              <a:gd name="connsiteX109" fmla="*/ 0 w 12192000"/>
              <a:gd name="connsiteY10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056576 w 12192000"/>
              <a:gd name="connsiteY75" fmla="*/ 2134188 h 3482342"/>
              <a:gd name="connsiteX76" fmla="*/ 6007916 w 12192000"/>
              <a:gd name="connsiteY76" fmla="*/ 2143752 h 3482342"/>
              <a:gd name="connsiteX77" fmla="*/ 5947131 w 12192000"/>
              <a:gd name="connsiteY77" fmla="*/ 2148310 h 3482342"/>
              <a:gd name="connsiteX78" fmla="*/ 5898141 w 12192000"/>
              <a:gd name="connsiteY78" fmla="*/ 2144806 h 3482342"/>
              <a:gd name="connsiteX79" fmla="*/ 5855337 w 12192000"/>
              <a:gd name="connsiteY79" fmla="*/ 2137719 h 3482342"/>
              <a:gd name="connsiteX80" fmla="*/ 5817682 w 12192000"/>
              <a:gd name="connsiteY80" fmla="*/ 2157358 h 3482342"/>
              <a:gd name="connsiteX81" fmla="*/ 5735300 w 12192000"/>
              <a:gd name="connsiteY81" fmla="*/ 2158902 h 3482342"/>
              <a:gd name="connsiteX82" fmla="*/ 5591469 w 12192000"/>
              <a:gd name="connsiteY82" fmla="*/ 2178389 h 3482342"/>
              <a:gd name="connsiteX83" fmla="*/ 5452860 w 12192000"/>
              <a:gd name="connsiteY83" fmla="*/ 2180085 h 3482342"/>
              <a:gd name="connsiteX84" fmla="*/ 5414282 w 12192000"/>
              <a:gd name="connsiteY84" fmla="*/ 2183070 h 3482342"/>
              <a:gd name="connsiteX85" fmla="*/ 5368369 w 12192000"/>
              <a:gd name="connsiteY85" fmla="*/ 2204272 h 3482342"/>
              <a:gd name="connsiteX86" fmla="*/ 5336354 w 12192000"/>
              <a:gd name="connsiteY86" fmla="*/ 2218920 h 3482342"/>
              <a:gd name="connsiteX87" fmla="*/ 5291263 w 12192000"/>
              <a:gd name="connsiteY87" fmla="*/ 2239182 h 3482342"/>
              <a:gd name="connsiteX88" fmla="*/ 5255152 w 12192000"/>
              <a:gd name="connsiteY88" fmla="*/ 2247164 h 3482342"/>
              <a:gd name="connsiteX89" fmla="*/ 5233796 w 12192000"/>
              <a:gd name="connsiteY89" fmla="*/ 2268260 h 3482342"/>
              <a:gd name="connsiteX90" fmla="*/ 5212786 w 12192000"/>
              <a:gd name="connsiteY90" fmla="*/ 2296592 h 3482342"/>
              <a:gd name="connsiteX91" fmla="*/ 5173523 w 12192000"/>
              <a:gd name="connsiteY91" fmla="*/ 2309057 h 3482342"/>
              <a:gd name="connsiteX92" fmla="*/ 5123830 w 12192000"/>
              <a:gd name="connsiteY92" fmla="*/ 2307070 h 3482342"/>
              <a:gd name="connsiteX93" fmla="*/ 5065426 w 12192000"/>
              <a:gd name="connsiteY93" fmla="*/ 2324076 h 3482342"/>
              <a:gd name="connsiteX94" fmla="*/ 4975908 w 12192000"/>
              <a:gd name="connsiteY94" fmla="*/ 2364128 h 3482342"/>
              <a:gd name="connsiteX95" fmla="*/ 4913723 w 12192000"/>
              <a:gd name="connsiteY95" fmla="*/ 2385265 h 3482342"/>
              <a:gd name="connsiteX96" fmla="*/ 4746485 w 12192000"/>
              <a:gd name="connsiteY96" fmla="*/ 2451769 h 3482342"/>
              <a:gd name="connsiteX97" fmla="*/ 4681588 w 12192000"/>
              <a:gd name="connsiteY97" fmla="*/ 2467494 h 3482342"/>
              <a:gd name="connsiteX98" fmla="*/ 1783655 w 12192000"/>
              <a:gd name="connsiteY98" fmla="*/ 3163860 h 3482342"/>
              <a:gd name="connsiteX99" fmla="*/ 1325955 w 12192000"/>
              <a:gd name="connsiteY99" fmla="*/ 3176692 h 3482342"/>
              <a:gd name="connsiteX100" fmla="*/ 1190384 w 12192000"/>
              <a:gd name="connsiteY100" fmla="*/ 3203504 h 3482342"/>
              <a:gd name="connsiteX101" fmla="*/ 1094537 w 12192000"/>
              <a:gd name="connsiteY101" fmla="*/ 3229469 h 3482342"/>
              <a:gd name="connsiteX102" fmla="*/ 779276 w 12192000"/>
              <a:gd name="connsiteY102" fmla="*/ 3327290 h 3482342"/>
              <a:gd name="connsiteX103" fmla="*/ 600378 w 12192000"/>
              <a:gd name="connsiteY103" fmla="*/ 3335250 h 3482342"/>
              <a:gd name="connsiteX104" fmla="*/ 493457 w 12192000"/>
              <a:gd name="connsiteY104" fmla="*/ 3365044 h 3482342"/>
              <a:gd name="connsiteX105" fmla="*/ 349402 w 12192000"/>
              <a:gd name="connsiteY105" fmla="*/ 3380897 h 3482342"/>
              <a:gd name="connsiteX106" fmla="*/ 192183 w 12192000"/>
              <a:gd name="connsiteY106" fmla="*/ 3460075 h 3482342"/>
              <a:gd name="connsiteX107" fmla="*/ 46713 w 12192000"/>
              <a:gd name="connsiteY107" fmla="*/ 3462986 h 3482342"/>
              <a:gd name="connsiteX108" fmla="*/ 2765 w 12192000"/>
              <a:gd name="connsiteY108" fmla="*/ 3480770 h 3482342"/>
              <a:gd name="connsiteX109" fmla="*/ 0 w 12192000"/>
              <a:gd name="connsiteY109" fmla="*/ 3482342 h 3482342"/>
              <a:gd name="connsiteX110" fmla="*/ 0 w 12192000"/>
              <a:gd name="connsiteY11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34188 h 3482342"/>
              <a:gd name="connsiteX77" fmla="*/ 6007916 w 12192000"/>
              <a:gd name="connsiteY77" fmla="*/ 2143752 h 3482342"/>
              <a:gd name="connsiteX78" fmla="*/ 5947131 w 12192000"/>
              <a:gd name="connsiteY78" fmla="*/ 2148310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452860 w 12192000"/>
              <a:gd name="connsiteY84" fmla="*/ 2180085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336354 w 12192000"/>
              <a:gd name="connsiteY87" fmla="*/ 2218920 h 3482342"/>
              <a:gd name="connsiteX88" fmla="*/ 5291263 w 12192000"/>
              <a:gd name="connsiteY88" fmla="*/ 2239182 h 3482342"/>
              <a:gd name="connsiteX89" fmla="*/ 5255152 w 12192000"/>
              <a:gd name="connsiteY89" fmla="*/ 2247164 h 3482342"/>
              <a:gd name="connsiteX90" fmla="*/ 5233796 w 12192000"/>
              <a:gd name="connsiteY90" fmla="*/ 2268260 h 3482342"/>
              <a:gd name="connsiteX91" fmla="*/ 5212786 w 12192000"/>
              <a:gd name="connsiteY91" fmla="*/ 2296592 h 3482342"/>
              <a:gd name="connsiteX92" fmla="*/ 5173523 w 12192000"/>
              <a:gd name="connsiteY92" fmla="*/ 2309057 h 3482342"/>
              <a:gd name="connsiteX93" fmla="*/ 5123830 w 12192000"/>
              <a:gd name="connsiteY93" fmla="*/ 2307070 h 3482342"/>
              <a:gd name="connsiteX94" fmla="*/ 5065426 w 12192000"/>
              <a:gd name="connsiteY94" fmla="*/ 2324076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20066 h 3482342"/>
              <a:gd name="connsiteX77" fmla="*/ 6007916 w 12192000"/>
              <a:gd name="connsiteY77" fmla="*/ 2143752 h 3482342"/>
              <a:gd name="connsiteX78" fmla="*/ 5947131 w 12192000"/>
              <a:gd name="connsiteY78" fmla="*/ 2148310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452860 w 12192000"/>
              <a:gd name="connsiteY84" fmla="*/ 2180085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336354 w 12192000"/>
              <a:gd name="connsiteY87" fmla="*/ 2218920 h 3482342"/>
              <a:gd name="connsiteX88" fmla="*/ 5291263 w 12192000"/>
              <a:gd name="connsiteY88" fmla="*/ 2239182 h 3482342"/>
              <a:gd name="connsiteX89" fmla="*/ 5255152 w 12192000"/>
              <a:gd name="connsiteY89" fmla="*/ 2247164 h 3482342"/>
              <a:gd name="connsiteX90" fmla="*/ 5233796 w 12192000"/>
              <a:gd name="connsiteY90" fmla="*/ 2268260 h 3482342"/>
              <a:gd name="connsiteX91" fmla="*/ 5212786 w 12192000"/>
              <a:gd name="connsiteY91" fmla="*/ 2296592 h 3482342"/>
              <a:gd name="connsiteX92" fmla="*/ 5173523 w 12192000"/>
              <a:gd name="connsiteY92" fmla="*/ 2309057 h 3482342"/>
              <a:gd name="connsiteX93" fmla="*/ 5123830 w 12192000"/>
              <a:gd name="connsiteY93" fmla="*/ 2307070 h 3482342"/>
              <a:gd name="connsiteX94" fmla="*/ 5065426 w 12192000"/>
              <a:gd name="connsiteY94" fmla="*/ 2324076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20066 h 3482342"/>
              <a:gd name="connsiteX77" fmla="*/ 5993794 w 12192000"/>
              <a:gd name="connsiteY77" fmla="*/ 2122569 h 3482342"/>
              <a:gd name="connsiteX78" fmla="*/ 5947131 w 12192000"/>
              <a:gd name="connsiteY78" fmla="*/ 2148310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452860 w 12192000"/>
              <a:gd name="connsiteY84" fmla="*/ 2180085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336354 w 12192000"/>
              <a:gd name="connsiteY87" fmla="*/ 2218920 h 3482342"/>
              <a:gd name="connsiteX88" fmla="*/ 5291263 w 12192000"/>
              <a:gd name="connsiteY88" fmla="*/ 2239182 h 3482342"/>
              <a:gd name="connsiteX89" fmla="*/ 5255152 w 12192000"/>
              <a:gd name="connsiteY89" fmla="*/ 2247164 h 3482342"/>
              <a:gd name="connsiteX90" fmla="*/ 5233796 w 12192000"/>
              <a:gd name="connsiteY90" fmla="*/ 2268260 h 3482342"/>
              <a:gd name="connsiteX91" fmla="*/ 5212786 w 12192000"/>
              <a:gd name="connsiteY91" fmla="*/ 2296592 h 3482342"/>
              <a:gd name="connsiteX92" fmla="*/ 5173523 w 12192000"/>
              <a:gd name="connsiteY92" fmla="*/ 2309057 h 3482342"/>
              <a:gd name="connsiteX93" fmla="*/ 5123830 w 12192000"/>
              <a:gd name="connsiteY93" fmla="*/ 2307070 h 3482342"/>
              <a:gd name="connsiteX94" fmla="*/ 5065426 w 12192000"/>
              <a:gd name="connsiteY94" fmla="*/ 2324076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20066 h 3482342"/>
              <a:gd name="connsiteX77" fmla="*/ 5993794 w 12192000"/>
              <a:gd name="connsiteY77" fmla="*/ 2122569 h 3482342"/>
              <a:gd name="connsiteX78" fmla="*/ 5943601 w 12192000"/>
              <a:gd name="connsiteY78" fmla="*/ 2137719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452860 w 12192000"/>
              <a:gd name="connsiteY84" fmla="*/ 2180085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336354 w 12192000"/>
              <a:gd name="connsiteY87" fmla="*/ 2218920 h 3482342"/>
              <a:gd name="connsiteX88" fmla="*/ 5291263 w 12192000"/>
              <a:gd name="connsiteY88" fmla="*/ 2239182 h 3482342"/>
              <a:gd name="connsiteX89" fmla="*/ 5255152 w 12192000"/>
              <a:gd name="connsiteY89" fmla="*/ 2247164 h 3482342"/>
              <a:gd name="connsiteX90" fmla="*/ 5233796 w 12192000"/>
              <a:gd name="connsiteY90" fmla="*/ 2268260 h 3482342"/>
              <a:gd name="connsiteX91" fmla="*/ 5212786 w 12192000"/>
              <a:gd name="connsiteY91" fmla="*/ 2296592 h 3482342"/>
              <a:gd name="connsiteX92" fmla="*/ 5173523 w 12192000"/>
              <a:gd name="connsiteY92" fmla="*/ 2309057 h 3482342"/>
              <a:gd name="connsiteX93" fmla="*/ 5123830 w 12192000"/>
              <a:gd name="connsiteY93" fmla="*/ 2307070 h 3482342"/>
              <a:gd name="connsiteX94" fmla="*/ 5065426 w 12192000"/>
              <a:gd name="connsiteY94" fmla="*/ 2324076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20066 h 3482342"/>
              <a:gd name="connsiteX77" fmla="*/ 5993794 w 12192000"/>
              <a:gd name="connsiteY77" fmla="*/ 2122569 h 3482342"/>
              <a:gd name="connsiteX78" fmla="*/ 5943601 w 12192000"/>
              <a:gd name="connsiteY78" fmla="*/ 2137719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505818 w 12192000"/>
              <a:gd name="connsiteY84" fmla="*/ 2194207 h 3482342"/>
              <a:gd name="connsiteX85" fmla="*/ 5452860 w 12192000"/>
              <a:gd name="connsiteY85" fmla="*/ 2180085 h 3482342"/>
              <a:gd name="connsiteX86" fmla="*/ 5414282 w 12192000"/>
              <a:gd name="connsiteY86" fmla="*/ 2183070 h 3482342"/>
              <a:gd name="connsiteX87" fmla="*/ 5368369 w 12192000"/>
              <a:gd name="connsiteY87" fmla="*/ 2204272 h 3482342"/>
              <a:gd name="connsiteX88" fmla="*/ 5336354 w 12192000"/>
              <a:gd name="connsiteY88" fmla="*/ 2218920 h 3482342"/>
              <a:gd name="connsiteX89" fmla="*/ 5291263 w 12192000"/>
              <a:gd name="connsiteY89" fmla="*/ 2239182 h 3482342"/>
              <a:gd name="connsiteX90" fmla="*/ 5255152 w 12192000"/>
              <a:gd name="connsiteY90" fmla="*/ 2247164 h 3482342"/>
              <a:gd name="connsiteX91" fmla="*/ 5233796 w 12192000"/>
              <a:gd name="connsiteY91" fmla="*/ 2268260 h 3482342"/>
              <a:gd name="connsiteX92" fmla="*/ 5212786 w 12192000"/>
              <a:gd name="connsiteY92" fmla="*/ 2296592 h 3482342"/>
              <a:gd name="connsiteX93" fmla="*/ 5173523 w 12192000"/>
              <a:gd name="connsiteY93" fmla="*/ 2309057 h 3482342"/>
              <a:gd name="connsiteX94" fmla="*/ 5123830 w 12192000"/>
              <a:gd name="connsiteY94" fmla="*/ 2307070 h 3482342"/>
              <a:gd name="connsiteX95" fmla="*/ 5065426 w 12192000"/>
              <a:gd name="connsiteY95" fmla="*/ 2324076 h 3482342"/>
              <a:gd name="connsiteX96" fmla="*/ 4975908 w 12192000"/>
              <a:gd name="connsiteY96" fmla="*/ 2364128 h 3482342"/>
              <a:gd name="connsiteX97" fmla="*/ 4913723 w 12192000"/>
              <a:gd name="connsiteY97" fmla="*/ 2385265 h 3482342"/>
              <a:gd name="connsiteX98" fmla="*/ 4746485 w 12192000"/>
              <a:gd name="connsiteY98" fmla="*/ 2451769 h 3482342"/>
              <a:gd name="connsiteX99" fmla="*/ 4681588 w 12192000"/>
              <a:gd name="connsiteY99" fmla="*/ 2467494 h 3482342"/>
              <a:gd name="connsiteX100" fmla="*/ 1783655 w 12192000"/>
              <a:gd name="connsiteY100" fmla="*/ 3163860 h 3482342"/>
              <a:gd name="connsiteX101" fmla="*/ 1325955 w 12192000"/>
              <a:gd name="connsiteY101" fmla="*/ 3176692 h 3482342"/>
              <a:gd name="connsiteX102" fmla="*/ 1190384 w 12192000"/>
              <a:gd name="connsiteY102" fmla="*/ 3203504 h 3482342"/>
              <a:gd name="connsiteX103" fmla="*/ 1094537 w 12192000"/>
              <a:gd name="connsiteY103" fmla="*/ 3229469 h 3482342"/>
              <a:gd name="connsiteX104" fmla="*/ 779276 w 12192000"/>
              <a:gd name="connsiteY104" fmla="*/ 3327290 h 3482342"/>
              <a:gd name="connsiteX105" fmla="*/ 600378 w 12192000"/>
              <a:gd name="connsiteY105" fmla="*/ 3335250 h 3482342"/>
              <a:gd name="connsiteX106" fmla="*/ 493457 w 12192000"/>
              <a:gd name="connsiteY106" fmla="*/ 3365044 h 3482342"/>
              <a:gd name="connsiteX107" fmla="*/ 349402 w 12192000"/>
              <a:gd name="connsiteY107" fmla="*/ 3380897 h 3482342"/>
              <a:gd name="connsiteX108" fmla="*/ 192183 w 12192000"/>
              <a:gd name="connsiteY108" fmla="*/ 3460075 h 3482342"/>
              <a:gd name="connsiteX109" fmla="*/ 46713 w 12192000"/>
              <a:gd name="connsiteY109" fmla="*/ 3462986 h 3482342"/>
              <a:gd name="connsiteX110" fmla="*/ 2765 w 12192000"/>
              <a:gd name="connsiteY110" fmla="*/ 3480770 h 3482342"/>
              <a:gd name="connsiteX111" fmla="*/ 0 w 12192000"/>
              <a:gd name="connsiteY111" fmla="*/ 3482342 h 3482342"/>
              <a:gd name="connsiteX112" fmla="*/ 0 w 12192000"/>
              <a:gd name="connsiteY11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20066 h 3482342"/>
              <a:gd name="connsiteX77" fmla="*/ 5993794 w 12192000"/>
              <a:gd name="connsiteY77" fmla="*/ 2122569 h 3482342"/>
              <a:gd name="connsiteX78" fmla="*/ 5943601 w 12192000"/>
              <a:gd name="connsiteY78" fmla="*/ 2137719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505818 w 12192000"/>
              <a:gd name="connsiteY84" fmla="*/ 2194207 h 3482342"/>
              <a:gd name="connsiteX85" fmla="*/ 5452860 w 12192000"/>
              <a:gd name="connsiteY85" fmla="*/ 2180085 h 3482342"/>
              <a:gd name="connsiteX86" fmla="*/ 5414282 w 12192000"/>
              <a:gd name="connsiteY86" fmla="*/ 2183070 h 3482342"/>
              <a:gd name="connsiteX87" fmla="*/ 5368369 w 12192000"/>
              <a:gd name="connsiteY87" fmla="*/ 2204272 h 3482342"/>
              <a:gd name="connsiteX88" fmla="*/ 5336354 w 12192000"/>
              <a:gd name="connsiteY88" fmla="*/ 2218920 h 3482342"/>
              <a:gd name="connsiteX89" fmla="*/ 5291263 w 12192000"/>
              <a:gd name="connsiteY89" fmla="*/ 2239182 h 3482342"/>
              <a:gd name="connsiteX90" fmla="*/ 5255152 w 12192000"/>
              <a:gd name="connsiteY90" fmla="*/ 2247164 h 3482342"/>
              <a:gd name="connsiteX91" fmla="*/ 5233796 w 12192000"/>
              <a:gd name="connsiteY91" fmla="*/ 2268260 h 3482342"/>
              <a:gd name="connsiteX92" fmla="*/ 5212786 w 12192000"/>
              <a:gd name="connsiteY92" fmla="*/ 2296592 h 3482342"/>
              <a:gd name="connsiteX93" fmla="*/ 5173523 w 12192000"/>
              <a:gd name="connsiteY93" fmla="*/ 2309057 h 3482342"/>
              <a:gd name="connsiteX94" fmla="*/ 5123830 w 12192000"/>
              <a:gd name="connsiteY94" fmla="*/ 2307070 h 3482342"/>
              <a:gd name="connsiteX95" fmla="*/ 5065426 w 12192000"/>
              <a:gd name="connsiteY95" fmla="*/ 2324076 h 3482342"/>
              <a:gd name="connsiteX96" fmla="*/ 4975908 w 12192000"/>
              <a:gd name="connsiteY96" fmla="*/ 2364128 h 3482342"/>
              <a:gd name="connsiteX97" fmla="*/ 4913723 w 12192000"/>
              <a:gd name="connsiteY97" fmla="*/ 2385265 h 3482342"/>
              <a:gd name="connsiteX98" fmla="*/ 4746485 w 12192000"/>
              <a:gd name="connsiteY98" fmla="*/ 2451769 h 3482342"/>
              <a:gd name="connsiteX99" fmla="*/ 4681588 w 12192000"/>
              <a:gd name="connsiteY99" fmla="*/ 2467494 h 3482342"/>
              <a:gd name="connsiteX100" fmla="*/ 1783655 w 12192000"/>
              <a:gd name="connsiteY100" fmla="*/ 3163860 h 3482342"/>
              <a:gd name="connsiteX101" fmla="*/ 1325955 w 12192000"/>
              <a:gd name="connsiteY101" fmla="*/ 3176692 h 3482342"/>
              <a:gd name="connsiteX102" fmla="*/ 1190384 w 12192000"/>
              <a:gd name="connsiteY102" fmla="*/ 3203504 h 3482342"/>
              <a:gd name="connsiteX103" fmla="*/ 1094537 w 12192000"/>
              <a:gd name="connsiteY103" fmla="*/ 3229469 h 3482342"/>
              <a:gd name="connsiteX104" fmla="*/ 779276 w 12192000"/>
              <a:gd name="connsiteY104" fmla="*/ 3327290 h 3482342"/>
              <a:gd name="connsiteX105" fmla="*/ 600378 w 12192000"/>
              <a:gd name="connsiteY105" fmla="*/ 3335250 h 3482342"/>
              <a:gd name="connsiteX106" fmla="*/ 493457 w 12192000"/>
              <a:gd name="connsiteY106" fmla="*/ 3365044 h 3482342"/>
              <a:gd name="connsiteX107" fmla="*/ 349402 w 12192000"/>
              <a:gd name="connsiteY107" fmla="*/ 3380897 h 3482342"/>
              <a:gd name="connsiteX108" fmla="*/ 192183 w 12192000"/>
              <a:gd name="connsiteY108" fmla="*/ 3460075 h 3482342"/>
              <a:gd name="connsiteX109" fmla="*/ 46713 w 12192000"/>
              <a:gd name="connsiteY109" fmla="*/ 3462986 h 3482342"/>
              <a:gd name="connsiteX110" fmla="*/ 2765 w 12192000"/>
              <a:gd name="connsiteY110" fmla="*/ 3480770 h 3482342"/>
              <a:gd name="connsiteX111" fmla="*/ 0 w 12192000"/>
              <a:gd name="connsiteY111" fmla="*/ 3482342 h 3482342"/>
              <a:gd name="connsiteX112" fmla="*/ 0 w 12192000"/>
              <a:gd name="connsiteY11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50998 w 12192000"/>
              <a:gd name="connsiteY21" fmla="*/ 1269215 h 3482342"/>
              <a:gd name="connsiteX22" fmla="*/ 10815658 w 12192000"/>
              <a:gd name="connsiteY22" fmla="*/ 1287849 h 3482342"/>
              <a:gd name="connsiteX23" fmla="*/ 10679906 w 12192000"/>
              <a:gd name="connsiteY23" fmla="*/ 1324988 h 3482342"/>
              <a:gd name="connsiteX24" fmla="*/ 10636304 w 12192000"/>
              <a:gd name="connsiteY24" fmla="*/ 1317928 h 3482342"/>
              <a:gd name="connsiteX25" fmla="*/ 10573203 w 12192000"/>
              <a:gd name="connsiteY25" fmla="*/ 1351996 h 3482342"/>
              <a:gd name="connsiteX26" fmla="*/ 10513263 w 12192000"/>
              <a:gd name="connsiteY26" fmla="*/ 1350756 h 3482342"/>
              <a:gd name="connsiteX27" fmla="*/ 10464012 w 12192000"/>
              <a:gd name="connsiteY27" fmla="*/ 1391778 h 3482342"/>
              <a:gd name="connsiteX28" fmla="*/ 10405409 w 12192000"/>
              <a:gd name="connsiteY28" fmla="*/ 1422789 h 3482342"/>
              <a:gd name="connsiteX29" fmla="*/ 10370530 w 12192000"/>
              <a:gd name="connsiteY29" fmla="*/ 1441596 h 3482342"/>
              <a:gd name="connsiteX30" fmla="*/ 10264922 w 12192000"/>
              <a:gd name="connsiteY30" fmla="*/ 1472107 h 3482342"/>
              <a:gd name="connsiteX31" fmla="*/ 10058690 w 12192000"/>
              <a:gd name="connsiteY31" fmla="*/ 1474888 h 3482342"/>
              <a:gd name="connsiteX32" fmla="*/ 10004424 w 12192000"/>
              <a:gd name="connsiteY32" fmla="*/ 1489801 h 3482342"/>
              <a:gd name="connsiteX33" fmla="*/ 9999951 w 12192000"/>
              <a:gd name="connsiteY33" fmla="*/ 1499127 h 3482342"/>
              <a:gd name="connsiteX34" fmla="*/ 9845462 w 12192000"/>
              <a:gd name="connsiteY34" fmla="*/ 1548192 h 3482342"/>
              <a:gd name="connsiteX35" fmla="*/ 9736156 w 12192000"/>
              <a:gd name="connsiteY35" fmla="*/ 1581928 h 3482342"/>
              <a:gd name="connsiteX36" fmla="*/ 9693355 w 12192000"/>
              <a:gd name="connsiteY36" fmla="*/ 1602632 h 3482342"/>
              <a:gd name="connsiteX37" fmla="*/ 9664242 w 12192000"/>
              <a:gd name="connsiteY37" fmla="*/ 1622075 h 3482342"/>
              <a:gd name="connsiteX38" fmla="*/ 9579195 w 12192000"/>
              <a:gd name="connsiteY38" fmla="*/ 1648017 h 3482342"/>
              <a:gd name="connsiteX39" fmla="*/ 9433652 w 12192000"/>
              <a:gd name="connsiteY39" fmla="*/ 1681174 h 3482342"/>
              <a:gd name="connsiteX40" fmla="*/ 9403775 w 12192000"/>
              <a:gd name="connsiteY40" fmla="*/ 1690403 h 3482342"/>
              <a:gd name="connsiteX41" fmla="*/ 9382503 w 12192000"/>
              <a:gd name="connsiteY41" fmla="*/ 1706957 h 3482342"/>
              <a:gd name="connsiteX42" fmla="*/ 9381410 w 12192000"/>
              <a:gd name="connsiteY42" fmla="*/ 1718312 h 3482342"/>
              <a:gd name="connsiteX43" fmla="*/ 9365685 w 12192000"/>
              <a:gd name="connsiteY43" fmla="*/ 1724772 h 3482342"/>
              <a:gd name="connsiteX44" fmla="*/ 9278020 w 12192000"/>
              <a:gd name="connsiteY44" fmla="*/ 1741161 h 3482342"/>
              <a:gd name="connsiteX45" fmla="*/ 9217145 w 12192000"/>
              <a:gd name="connsiteY45" fmla="*/ 1771195 h 3482342"/>
              <a:gd name="connsiteX46" fmla="*/ 8955875 w 12192000"/>
              <a:gd name="connsiteY46" fmla="*/ 1796806 h 3482342"/>
              <a:gd name="connsiteX47" fmla="*/ 8648415 w 12192000"/>
              <a:gd name="connsiteY47" fmla="*/ 1878623 h 3482342"/>
              <a:gd name="connsiteX48" fmla="*/ 8495949 w 12192000"/>
              <a:gd name="connsiteY48" fmla="*/ 1902425 h 3482342"/>
              <a:gd name="connsiteX49" fmla="*/ 8236214 w 12192000"/>
              <a:gd name="connsiteY49" fmla="*/ 1909725 h 3482342"/>
              <a:gd name="connsiteX50" fmla="*/ 8132104 w 12192000"/>
              <a:gd name="connsiteY50" fmla="*/ 1895727 h 3482342"/>
              <a:gd name="connsiteX51" fmla="*/ 7918078 w 12192000"/>
              <a:gd name="connsiteY51" fmla="*/ 1862668 h 3482342"/>
              <a:gd name="connsiteX52" fmla="*/ 7817899 w 12192000"/>
              <a:gd name="connsiteY52" fmla="*/ 1862176 h 3482342"/>
              <a:gd name="connsiteX53" fmla="*/ 7768994 w 12192000"/>
              <a:gd name="connsiteY53" fmla="*/ 1855721 h 3482342"/>
              <a:gd name="connsiteX54" fmla="*/ 7618027 w 12192000"/>
              <a:gd name="connsiteY54" fmla="*/ 1830959 h 3482342"/>
              <a:gd name="connsiteX55" fmla="*/ 7449425 w 12192000"/>
              <a:gd name="connsiteY55" fmla="*/ 1810910 h 3482342"/>
              <a:gd name="connsiteX56" fmla="*/ 7342915 w 12192000"/>
              <a:gd name="connsiteY56" fmla="*/ 1819827 h 3482342"/>
              <a:gd name="connsiteX57" fmla="*/ 7255191 w 12192000"/>
              <a:gd name="connsiteY57" fmla="*/ 1834354 h 3482342"/>
              <a:gd name="connsiteX58" fmla="*/ 7131205 w 12192000"/>
              <a:gd name="connsiteY58" fmla="*/ 1845557 h 3482342"/>
              <a:gd name="connsiteX59" fmla="*/ 6941837 w 12192000"/>
              <a:gd name="connsiteY59" fmla="*/ 1840640 h 3482342"/>
              <a:gd name="connsiteX60" fmla="*/ 6837145 w 12192000"/>
              <a:gd name="connsiteY60" fmla="*/ 1870724 h 3482342"/>
              <a:gd name="connsiteX61" fmla="*/ 6753991 w 12192000"/>
              <a:gd name="connsiteY61" fmla="*/ 1860969 h 3482342"/>
              <a:gd name="connsiteX62" fmla="*/ 6727754 w 12192000"/>
              <a:gd name="connsiteY62" fmla="*/ 1882372 h 3482342"/>
              <a:gd name="connsiteX63" fmla="*/ 6723371 w 12192000"/>
              <a:gd name="connsiteY63" fmla="*/ 1886494 h 3482342"/>
              <a:gd name="connsiteX64" fmla="*/ 6702779 w 12192000"/>
              <a:gd name="connsiteY64" fmla="*/ 1893601 h 3482342"/>
              <a:gd name="connsiteX65" fmla="*/ 6686657 w 12192000"/>
              <a:gd name="connsiteY65" fmla="*/ 1907344 h 3482342"/>
              <a:gd name="connsiteX66" fmla="*/ 6651330 w 12192000"/>
              <a:gd name="connsiteY66" fmla="*/ 1922921 h 3482342"/>
              <a:gd name="connsiteX67" fmla="*/ 6622958 w 12192000"/>
              <a:gd name="connsiteY67" fmla="*/ 1936255 h 3482342"/>
              <a:gd name="connsiteX68" fmla="*/ 6522602 w 12192000"/>
              <a:gd name="connsiteY68" fmla="*/ 1954133 h 3482342"/>
              <a:gd name="connsiteX69" fmla="*/ 6444344 w 12192000"/>
              <a:gd name="connsiteY69" fmla="*/ 1969663 h 3482342"/>
              <a:gd name="connsiteX70" fmla="*/ 6409626 w 12192000"/>
              <a:gd name="connsiteY70" fmla="*/ 1978846 h 3482342"/>
              <a:gd name="connsiteX71" fmla="*/ 6333446 w 12192000"/>
              <a:gd name="connsiteY71" fmla="*/ 1997163 h 3482342"/>
              <a:gd name="connsiteX72" fmla="*/ 6294933 w 12192000"/>
              <a:gd name="connsiteY72" fmla="*/ 2019412 h 3482342"/>
              <a:gd name="connsiteX73" fmla="*/ 6238719 w 12192000"/>
              <a:gd name="connsiteY73" fmla="*/ 2042547 h 3482342"/>
              <a:gd name="connsiteX74" fmla="*/ 6187205 w 12192000"/>
              <a:gd name="connsiteY74" fmla="*/ 2060048 h 3482342"/>
              <a:gd name="connsiteX75" fmla="*/ 6138780 w 12192000"/>
              <a:gd name="connsiteY75" fmla="*/ 2081918 h 3482342"/>
              <a:gd name="connsiteX76" fmla="*/ 6120125 w 12192000"/>
              <a:gd name="connsiteY76" fmla="*/ 2109475 h 3482342"/>
              <a:gd name="connsiteX77" fmla="*/ 6056576 w 12192000"/>
              <a:gd name="connsiteY77" fmla="*/ 2120066 h 3482342"/>
              <a:gd name="connsiteX78" fmla="*/ 5993794 w 12192000"/>
              <a:gd name="connsiteY78" fmla="*/ 2122569 h 3482342"/>
              <a:gd name="connsiteX79" fmla="*/ 5943601 w 12192000"/>
              <a:gd name="connsiteY79" fmla="*/ 2137719 h 3482342"/>
              <a:gd name="connsiteX80" fmla="*/ 5898141 w 12192000"/>
              <a:gd name="connsiteY80" fmla="*/ 2144806 h 3482342"/>
              <a:gd name="connsiteX81" fmla="*/ 5855337 w 12192000"/>
              <a:gd name="connsiteY81" fmla="*/ 2137719 h 3482342"/>
              <a:gd name="connsiteX82" fmla="*/ 5817682 w 12192000"/>
              <a:gd name="connsiteY82" fmla="*/ 2157358 h 3482342"/>
              <a:gd name="connsiteX83" fmla="*/ 5735300 w 12192000"/>
              <a:gd name="connsiteY83" fmla="*/ 2158902 h 3482342"/>
              <a:gd name="connsiteX84" fmla="*/ 5591469 w 12192000"/>
              <a:gd name="connsiteY84" fmla="*/ 2178389 h 3482342"/>
              <a:gd name="connsiteX85" fmla="*/ 5505818 w 12192000"/>
              <a:gd name="connsiteY85" fmla="*/ 2194207 h 3482342"/>
              <a:gd name="connsiteX86" fmla="*/ 5452860 w 12192000"/>
              <a:gd name="connsiteY86" fmla="*/ 2180085 h 3482342"/>
              <a:gd name="connsiteX87" fmla="*/ 5414282 w 12192000"/>
              <a:gd name="connsiteY87" fmla="*/ 2183070 h 3482342"/>
              <a:gd name="connsiteX88" fmla="*/ 5368369 w 12192000"/>
              <a:gd name="connsiteY88" fmla="*/ 2204272 h 3482342"/>
              <a:gd name="connsiteX89" fmla="*/ 5336354 w 12192000"/>
              <a:gd name="connsiteY89" fmla="*/ 2218920 h 3482342"/>
              <a:gd name="connsiteX90" fmla="*/ 5291263 w 12192000"/>
              <a:gd name="connsiteY90" fmla="*/ 2239182 h 3482342"/>
              <a:gd name="connsiteX91" fmla="*/ 5255152 w 12192000"/>
              <a:gd name="connsiteY91" fmla="*/ 2247164 h 3482342"/>
              <a:gd name="connsiteX92" fmla="*/ 5233796 w 12192000"/>
              <a:gd name="connsiteY92" fmla="*/ 2268260 h 3482342"/>
              <a:gd name="connsiteX93" fmla="*/ 5212786 w 12192000"/>
              <a:gd name="connsiteY93" fmla="*/ 2296592 h 3482342"/>
              <a:gd name="connsiteX94" fmla="*/ 5173523 w 12192000"/>
              <a:gd name="connsiteY94" fmla="*/ 2309057 h 3482342"/>
              <a:gd name="connsiteX95" fmla="*/ 5123830 w 12192000"/>
              <a:gd name="connsiteY95" fmla="*/ 2307070 h 3482342"/>
              <a:gd name="connsiteX96" fmla="*/ 5065426 w 12192000"/>
              <a:gd name="connsiteY96" fmla="*/ 2324076 h 3482342"/>
              <a:gd name="connsiteX97" fmla="*/ 4975908 w 12192000"/>
              <a:gd name="connsiteY97" fmla="*/ 2364128 h 3482342"/>
              <a:gd name="connsiteX98" fmla="*/ 4913723 w 12192000"/>
              <a:gd name="connsiteY98" fmla="*/ 2385265 h 3482342"/>
              <a:gd name="connsiteX99" fmla="*/ 4746485 w 12192000"/>
              <a:gd name="connsiteY99" fmla="*/ 2451769 h 3482342"/>
              <a:gd name="connsiteX100" fmla="*/ 4681588 w 12192000"/>
              <a:gd name="connsiteY100" fmla="*/ 2467494 h 3482342"/>
              <a:gd name="connsiteX101" fmla="*/ 1783655 w 12192000"/>
              <a:gd name="connsiteY101" fmla="*/ 3163860 h 3482342"/>
              <a:gd name="connsiteX102" fmla="*/ 1325955 w 12192000"/>
              <a:gd name="connsiteY102" fmla="*/ 3176692 h 3482342"/>
              <a:gd name="connsiteX103" fmla="*/ 1190384 w 12192000"/>
              <a:gd name="connsiteY103" fmla="*/ 3203504 h 3482342"/>
              <a:gd name="connsiteX104" fmla="*/ 1094537 w 12192000"/>
              <a:gd name="connsiteY104" fmla="*/ 3229469 h 3482342"/>
              <a:gd name="connsiteX105" fmla="*/ 779276 w 12192000"/>
              <a:gd name="connsiteY105" fmla="*/ 3327290 h 3482342"/>
              <a:gd name="connsiteX106" fmla="*/ 600378 w 12192000"/>
              <a:gd name="connsiteY106" fmla="*/ 3335250 h 3482342"/>
              <a:gd name="connsiteX107" fmla="*/ 493457 w 12192000"/>
              <a:gd name="connsiteY107" fmla="*/ 3365044 h 3482342"/>
              <a:gd name="connsiteX108" fmla="*/ 349402 w 12192000"/>
              <a:gd name="connsiteY108" fmla="*/ 3380897 h 3482342"/>
              <a:gd name="connsiteX109" fmla="*/ 192183 w 12192000"/>
              <a:gd name="connsiteY109" fmla="*/ 3460075 h 3482342"/>
              <a:gd name="connsiteX110" fmla="*/ 46713 w 12192000"/>
              <a:gd name="connsiteY110" fmla="*/ 3462986 h 3482342"/>
              <a:gd name="connsiteX111" fmla="*/ 2765 w 12192000"/>
              <a:gd name="connsiteY111" fmla="*/ 3480770 h 3482342"/>
              <a:gd name="connsiteX112" fmla="*/ 0 w 12192000"/>
              <a:gd name="connsiteY112" fmla="*/ 3482342 h 3482342"/>
              <a:gd name="connsiteX113" fmla="*/ 0 w 12192000"/>
              <a:gd name="connsiteY11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495949 w 12192000"/>
              <a:gd name="connsiteY49" fmla="*/ 1902425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41837 w 12192000"/>
              <a:gd name="connsiteY60" fmla="*/ 1840640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686657 w 12192000"/>
              <a:gd name="connsiteY66" fmla="*/ 1907344 h 3482342"/>
              <a:gd name="connsiteX67" fmla="*/ 6651330 w 12192000"/>
              <a:gd name="connsiteY67" fmla="*/ 1922921 h 3482342"/>
              <a:gd name="connsiteX68" fmla="*/ 6622958 w 12192000"/>
              <a:gd name="connsiteY68" fmla="*/ 1936255 h 3482342"/>
              <a:gd name="connsiteX69" fmla="*/ 6522602 w 12192000"/>
              <a:gd name="connsiteY69" fmla="*/ 1954133 h 3482342"/>
              <a:gd name="connsiteX70" fmla="*/ 6444344 w 12192000"/>
              <a:gd name="connsiteY70" fmla="*/ 1969663 h 3482342"/>
              <a:gd name="connsiteX71" fmla="*/ 6409626 w 12192000"/>
              <a:gd name="connsiteY71" fmla="*/ 1978846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87205 w 12192000"/>
              <a:gd name="connsiteY75" fmla="*/ 2060048 h 3482342"/>
              <a:gd name="connsiteX76" fmla="*/ 6138780 w 12192000"/>
              <a:gd name="connsiteY76" fmla="*/ 2081918 h 3482342"/>
              <a:gd name="connsiteX77" fmla="*/ 6120125 w 12192000"/>
              <a:gd name="connsiteY77" fmla="*/ 2109475 h 3482342"/>
              <a:gd name="connsiteX78" fmla="*/ 6056576 w 12192000"/>
              <a:gd name="connsiteY78" fmla="*/ 2120066 h 3482342"/>
              <a:gd name="connsiteX79" fmla="*/ 5993794 w 12192000"/>
              <a:gd name="connsiteY79" fmla="*/ 2122569 h 3482342"/>
              <a:gd name="connsiteX80" fmla="*/ 5943601 w 12192000"/>
              <a:gd name="connsiteY80" fmla="*/ 2137719 h 3482342"/>
              <a:gd name="connsiteX81" fmla="*/ 5898141 w 12192000"/>
              <a:gd name="connsiteY81" fmla="*/ 2144806 h 3482342"/>
              <a:gd name="connsiteX82" fmla="*/ 5855337 w 12192000"/>
              <a:gd name="connsiteY82" fmla="*/ 2137719 h 3482342"/>
              <a:gd name="connsiteX83" fmla="*/ 5817682 w 12192000"/>
              <a:gd name="connsiteY83" fmla="*/ 2157358 h 3482342"/>
              <a:gd name="connsiteX84" fmla="*/ 5735300 w 12192000"/>
              <a:gd name="connsiteY84" fmla="*/ 2158902 h 3482342"/>
              <a:gd name="connsiteX85" fmla="*/ 5591469 w 12192000"/>
              <a:gd name="connsiteY85" fmla="*/ 2178389 h 3482342"/>
              <a:gd name="connsiteX86" fmla="*/ 5505818 w 12192000"/>
              <a:gd name="connsiteY86" fmla="*/ 2194207 h 3482342"/>
              <a:gd name="connsiteX87" fmla="*/ 5452860 w 12192000"/>
              <a:gd name="connsiteY87" fmla="*/ 2180085 h 3482342"/>
              <a:gd name="connsiteX88" fmla="*/ 5414282 w 12192000"/>
              <a:gd name="connsiteY88" fmla="*/ 2183070 h 3482342"/>
              <a:gd name="connsiteX89" fmla="*/ 5368369 w 12192000"/>
              <a:gd name="connsiteY89" fmla="*/ 2204272 h 3482342"/>
              <a:gd name="connsiteX90" fmla="*/ 5336354 w 12192000"/>
              <a:gd name="connsiteY90" fmla="*/ 2218920 h 3482342"/>
              <a:gd name="connsiteX91" fmla="*/ 5291263 w 12192000"/>
              <a:gd name="connsiteY91" fmla="*/ 2239182 h 3482342"/>
              <a:gd name="connsiteX92" fmla="*/ 5255152 w 12192000"/>
              <a:gd name="connsiteY92" fmla="*/ 2247164 h 3482342"/>
              <a:gd name="connsiteX93" fmla="*/ 5233796 w 12192000"/>
              <a:gd name="connsiteY93" fmla="*/ 2268260 h 3482342"/>
              <a:gd name="connsiteX94" fmla="*/ 5212786 w 12192000"/>
              <a:gd name="connsiteY94" fmla="*/ 2296592 h 3482342"/>
              <a:gd name="connsiteX95" fmla="*/ 5173523 w 12192000"/>
              <a:gd name="connsiteY95" fmla="*/ 2309057 h 3482342"/>
              <a:gd name="connsiteX96" fmla="*/ 5123830 w 12192000"/>
              <a:gd name="connsiteY96" fmla="*/ 2307070 h 3482342"/>
              <a:gd name="connsiteX97" fmla="*/ 5065426 w 12192000"/>
              <a:gd name="connsiteY97" fmla="*/ 2324076 h 3482342"/>
              <a:gd name="connsiteX98" fmla="*/ 4975908 w 12192000"/>
              <a:gd name="connsiteY98" fmla="*/ 2364128 h 3482342"/>
              <a:gd name="connsiteX99" fmla="*/ 4913723 w 12192000"/>
              <a:gd name="connsiteY99" fmla="*/ 2385265 h 3482342"/>
              <a:gd name="connsiteX100" fmla="*/ 4746485 w 12192000"/>
              <a:gd name="connsiteY100" fmla="*/ 2451769 h 3482342"/>
              <a:gd name="connsiteX101" fmla="*/ 4681588 w 12192000"/>
              <a:gd name="connsiteY101" fmla="*/ 2467494 h 3482342"/>
              <a:gd name="connsiteX102" fmla="*/ 1783655 w 12192000"/>
              <a:gd name="connsiteY102" fmla="*/ 3163860 h 3482342"/>
              <a:gd name="connsiteX103" fmla="*/ 1325955 w 12192000"/>
              <a:gd name="connsiteY103" fmla="*/ 3176692 h 3482342"/>
              <a:gd name="connsiteX104" fmla="*/ 1190384 w 12192000"/>
              <a:gd name="connsiteY104" fmla="*/ 3203504 h 3482342"/>
              <a:gd name="connsiteX105" fmla="*/ 1094537 w 12192000"/>
              <a:gd name="connsiteY105" fmla="*/ 3229469 h 3482342"/>
              <a:gd name="connsiteX106" fmla="*/ 779276 w 12192000"/>
              <a:gd name="connsiteY106" fmla="*/ 3327290 h 3482342"/>
              <a:gd name="connsiteX107" fmla="*/ 600378 w 12192000"/>
              <a:gd name="connsiteY107" fmla="*/ 3335250 h 3482342"/>
              <a:gd name="connsiteX108" fmla="*/ 493457 w 12192000"/>
              <a:gd name="connsiteY108" fmla="*/ 3365044 h 3482342"/>
              <a:gd name="connsiteX109" fmla="*/ 349402 w 12192000"/>
              <a:gd name="connsiteY109" fmla="*/ 3380897 h 3482342"/>
              <a:gd name="connsiteX110" fmla="*/ 192183 w 12192000"/>
              <a:gd name="connsiteY110" fmla="*/ 3460075 h 3482342"/>
              <a:gd name="connsiteX111" fmla="*/ 46713 w 12192000"/>
              <a:gd name="connsiteY111" fmla="*/ 3462986 h 3482342"/>
              <a:gd name="connsiteX112" fmla="*/ 2765 w 12192000"/>
              <a:gd name="connsiteY112" fmla="*/ 3480770 h 3482342"/>
              <a:gd name="connsiteX113" fmla="*/ 0 w 12192000"/>
              <a:gd name="connsiteY113" fmla="*/ 3482342 h 3482342"/>
              <a:gd name="connsiteX114" fmla="*/ 0 w 12192000"/>
              <a:gd name="connsiteY11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495949 w 12192000"/>
              <a:gd name="connsiteY49" fmla="*/ 1902425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41837 w 12192000"/>
              <a:gd name="connsiteY60" fmla="*/ 1840640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686657 w 12192000"/>
              <a:gd name="connsiteY66" fmla="*/ 1907344 h 3482342"/>
              <a:gd name="connsiteX67" fmla="*/ 6651330 w 12192000"/>
              <a:gd name="connsiteY67" fmla="*/ 1922921 h 3482342"/>
              <a:gd name="connsiteX68" fmla="*/ 6622958 w 12192000"/>
              <a:gd name="connsiteY68" fmla="*/ 1936255 h 3482342"/>
              <a:gd name="connsiteX69" fmla="*/ 6522602 w 12192000"/>
              <a:gd name="connsiteY69" fmla="*/ 1954133 h 3482342"/>
              <a:gd name="connsiteX70" fmla="*/ 6444344 w 12192000"/>
              <a:gd name="connsiteY70" fmla="*/ 1969663 h 3482342"/>
              <a:gd name="connsiteX71" fmla="*/ 6409626 w 12192000"/>
              <a:gd name="connsiteY71" fmla="*/ 1978846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87205 w 12192000"/>
              <a:gd name="connsiteY75" fmla="*/ 2060048 h 3482342"/>
              <a:gd name="connsiteX76" fmla="*/ 6138780 w 12192000"/>
              <a:gd name="connsiteY76" fmla="*/ 2081918 h 3482342"/>
              <a:gd name="connsiteX77" fmla="*/ 6120125 w 12192000"/>
              <a:gd name="connsiteY77" fmla="*/ 2109475 h 3482342"/>
              <a:gd name="connsiteX78" fmla="*/ 6056576 w 12192000"/>
              <a:gd name="connsiteY78" fmla="*/ 2120066 h 3482342"/>
              <a:gd name="connsiteX79" fmla="*/ 5993794 w 12192000"/>
              <a:gd name="connsiteY79" fmla="*/ 2122569 h 3482342"/>
              <a:gd name="connsiteX80" fmla="*/ 5943601 w 12192000"/>
              <a:gd name="connsiteY80" fmla="*/ 2137719 h 3482342"/>
              <a:gd name="connsiteX81" fmla="*/ 5898141 w 12192000"/>
              <a:gd name="connsiteY81" fmla="*/ 2144806 h 3482342"/>
              <a:gd name="connsiteX82" fmla="*/ 5855337 w 12192000"/>
              <a:gd name="connsiteY82" fmla="*/ 2137719 h 3482342"/>
              <a:gd name="connsiteX83" fmla="*/ 5817682 w 12192000"/>
              <a:gd name="connsiteY83" fmla="*/ 2157358 h 3482342"/>
              <a:gd name="connsiteX84" fmla="*/ 5735300 w 12192000"/>
              <a:gd name="connsiteY84" fmla="*/ 2158902 h 3482342"/>
              <a:gd name="connsiteX85" fmla="*/ 5591469 w 12192000"/>
              <a:gd name="connsiteY85" fmla="*/ 2178389 h 3482342"/>
              <a:gd name="connsiteX86" fmla="*/ 5505818 w 12192000"/>
              <a:gd name="connsiteY86" fmla="*/ 2194207 h 3482342"/>
              <a:gd name="connsiteX87" fmla="*/ 5452860 w 12192000"/>
              <a:gd name="connsiteY87" fmla="*/ 2180085 h 3482342"/>
              <a:gd name="connsiteX88" fmla="*/ 5414282 w 12192000"/>
              <a:gd name="connsiteY88" fmla="*/ 2183070 h 3482342"/>
              <a:gd name="connsiteX89" fmla="*/ 5368369 w 12192000"/>
              <a:gd name="connsiteY89" fmla="*/ 2204272 h 3482342"/>
              <a:gd name="connsiteX90" fmla="*/ 5336354 w 12192000"/>
              <a:gd name="connsiteY90" fmla="*/ 2218920 h 3482342"/>
              <a:gd name="connsiteX91" fmla="*/ 5291263 w 12192000"/>
              <a:gd name="connsiteY91" fmla="*/ 2239182 h 3482342"/>
              <a:gd name="connsiteX92" fmla="*/ 5255152 w 12192000"/>
              <a:gd name="connsiteY92" fmla="*/ 2247164 h 3482342"/>
              <a:gd name="connsiteX93" fmla="*/ 5233796 w 12192000"/>
              <a:gd name="connsiteY93" fmla="*/ 2268260 h 3482342"/>
              <a:gd name="connsiteX94" fmla="*/ 5212786 w 12192000"/>
              <a:gd name="connsiteY94" fmla="*/ 2296592 h 3482342"/>
              <a:gd name="connsiteX95" fmla="*/ 5173523 w 12192000"/>
              <a:gd name="connsiteY95" fmla="*/ 2309057 h 3482342"/>
              <a:gd name="connsiteX96" fmla="*/ 5123830 w 12192000"/>
              <a:gd name="connsiteY96" fmla="*/ 2307070 h 3482342"/>
              <a:gd name="connsiteX97" fmla="*/ 5065426 w 12192000"/>
              <a:gd name="connsiteY97" fmla="*/ 2324076 h 3482342"/>
              <a:gd name="connsiteX98" fmla="*/ 4975908 w 12192000"/>
              <a:gd name="connsiteY98" fmla="*/ 2364128 h 3482342"/>
              <a:gd name="connsiteX99" fmla="*/ 4913723 w 12192000"/>
              <a:gd name="connsiteY99" fmla="*/ 2385265 h 3482342"/>
              <a:gd name="connsiteX100" fmla="*/ 4746485 w 12192000"/>
              <a:gd name="connsiteY100" fmla="*/ 2451769 h 3482342"/>
              <a:gd name="connsiteX101" fmla="*/ 4681588 w 12192000"/>
              <a:gd name="connsiteY101" fmla="*/ 2467494 h 3482342"/>
              <a:gd name="connsiteX102" fmla="*/ 1783655 w 12192000"/>
              <a:gd name="connsiteY102" fmla="*/ 3163860 h 3482342"/>
              <a:gd name="connsiteX103" fmla="*/ 1325955 w 12192000"/>
              <a:gd name="connsiteY103" fmla="*/ 3176692 h 3482342"/>
              <a:gd name="connsiteX104" fmla="*/ 1190384 w 12192000"/>
              <a:gd name="connsiteY104" fmla="*/ 3203504 h 3482342"/>
              <a:gd name="connsiteX105" fmla="*/ 1094537 w 12192000"/>
              <a:gd name="connsiteY105" fmla="*/ 3229469 h 3482342"/>
              <a:gd name="connsiteX106" fmla="*/ 779276 w 12192000"/>
              <a:gd name="connsiteY106" fmla="*/ 3327290 h 3482342"/>
              <a:gd name="connsiteX107" fmla="*/ 600378 w 12192000"/>
              <a:gd name="connsiteY107" fmla="*/ 3335250 h 3482342"/>
              <a:gd name="connsiteX108" fmla="*/ 493457 w 12192000"/>
              <a:gd name="connsiteY108" fmla="*/ 3365044 h 3482342"/>
              <a:gd name="connsiteX109" fmla="*/ 349402 w 12192000"/>
              <a:gd name="connsiteY109" fmla="*/ 3380897 h 3482342"/>
              <a:gd name="connsiteX110" fmla="*/ 192183 w 12192000"/>
              <a:gd name="connsiteY110" fmla="*/ 3460075 h 3482342"/>
              <a:gd name="connsiteX111" fmla="*/ 46713 w 12192000"/>
              <a:gd name="connsiteY111" fmla="*/ 3462986 h 3482342"/>
              <a:gd name="connsiteX112" fmla="*/ 2765 w 12192000"/>
              <a:gd name="connsiteY112" fmla="*/ 3480770 h 3482342"/>
              <a:gd name="connsiteX113" fmla="*/ 0 w 12192000"/>
              <a:gd name="connsiteY113" fmla="*/ 3482342 h 3482342"/>
              <a:gd name="connsiteX114" fmla="*/ 0 w 12192000"/>
              <a:gd name="connsiteY11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264922 w 12192000"/>
              <a:gd name="connsiteY32" fmla="*/ 1472107 h 3482342"/>
              <a:gd name="connsiteX33" fmla="*/ 10058690 w 12192000"/>
              <a:gd name="connsiteY33" fmla="*/ 1474888 h 3482342"/>
              <a:gd name="connsiteX34" fmla="*/ 10004424 w 12192000"/>
              <a:gd name="connsiteY34" fmla="*/ 1489801 h 3482342"/>
              <a:gd name="connsiteX35" fmla="*/ 9999951 w 12192000"/>
              <a:gd name="connsiteY35" fmla="*/ 1499127 h 3482342"/>
              <a:gd name="connsiteX36" fmla="*/ 9845462 w 12192000"/>
              <a:gd name="connsiteY36" fmla="*/ 1548192 h 3482342"/>
              <a:gd name="connsiteX37" fmla="*/ 9736156 w 12192000"/>
              <a:gd name="connsiteY37" fmla="*/ 1581928 h 3482342"/>
              <a:gd name="connsiteX38" fmla="*/ 9693355 w 12192000"/>
              <a:gd name="connsiteY38" fmla="*/ 1602632 h 3482342"/>
              <a:gd name="connsiteX39" fmla="*/ 9664242 w 12192000"/>
              <a:gd name="connsiteY39" fmla="*/ 1622075 h 3482342"/>
              <a:gd name="connsiteX40" fmla="*/ 9579195 w 12192000"/>
              <a:gd name="connsiteY40" fmla="*/ 1648017 h 3482342"/>
              <a:gd name="connsiteX41" fmla="*/ 9433652 w 12192000"/>
              <a:gd name="connsiteY41" fmla="*/ 1681174 h 3482342"/>
              <a:gd name="connsiteX42" fmla="*/ 9403775 w 12192000"/>
              <a:gd name="connsiteY42" fmla="*/ 1690403 h 3482342"/>
              <a:gd name="connsiteX43" fmla="*/ 9382503 w 12192000"/>
              <a:gd name="connsiteY43" fmla="*/ 1706957 h 3482342"/>
              <a:gd name="connsiteX44" fmla="*/ 9381410 w 12192000"/>
              <a:gd name="connsiteY44" fmla="*/ 1718312 h 3482342"/>
              <a:gd name="connsiteX45" fmla="*/ 9365685 w 12192000"/>
              <a:gd name="connsiteY45" fmla="*/ 1724772 h 3482342"/>
              <a:gd name="connsiteX46" fmla="*/ 9278020 w 12192000"/>
              <a:gd name="connsiteY46" fmla="*/ 1741161 h 3482342"/>
              <a:gd name="connsiteX47" fmla="*/ 9217145 w 12192000"/>
              <a:gd name="connsiteY47" fmla="*/ 1771195 h 3482342"/>
              <a:gd name="connsiteX48" fmla="*/ 8955875 w 12192000"/>
              <a:gd name="connsiteY48" fmla="*/ 1796806 h 3482342"/>
              <a:gd name="connsiteX49" fmla="*/ 8648415 w 12192000"/>
              <a:gd name="connsiteY49" fmla="*/ 1878623 h 3482342"/>
              <a:gd name="connsiteX50" fmla="*/ 8495949 w 12192000"/>
              <a:gd name="connsiteY50" fmla="*/ 1902425 h 3482342"/>
              <a:gd name="connsiteX51" fmla="*/ 8236214 w 12192000"/>
              <a:gd name="connsiteY51" fmla="*/ 1909725 h 3482342"/>
              <a:gd name="connsiteX52" fmla="*/ 8132104 w 12192000"/>
              <a:gd name="connsiteY52" fmla="*/ 1895727 h 3482342"/>
              <a:gd name="connsiteX53" fmla="*/ 7918078 w 12192000"/>
              <a:gd name="connsiteY53" fmla="*/ 1862668 h 3482342"/>
              <a:gd name="connsiteX54" fmla="*/ 7817899 w 12192000"/>
              <a:gd name="connsiteY54" fmla="*/ 1862176 h 3482342"/>
              <a:gd name="connsiteX55" fmla="*/ 7768994 w 12192000"/>
              <a:gd name="connsiteY55" fmla="*/ 1855721 h 3482342"/>
              <a:gd name="connsiteX56" fmla="*/ 7618027 w 12192000"/>
              <a:gd name="connsiteY56" fmla="*/ 1830959 h 3482342"/>
              <a:gd name="connsiteX57" fmla="*/ 7449425 w 12192000"/>
              <a:gd name="connsiteY57" fmla="*/ 1810910 h 3482342"/>
              <a:gd name="connsiteX58" fmla="*/ 7342915 w 12192000"/>
              <a:gd name="connsiteY58" fmla="*/ 1819827 h 3482342"/>
              <a:gd name="connsiteX59" fmla="*/ 7255191 w 12192000"/>
              <a:gd name="connsiteY59" fmla="*/ 1834354 h 3482342"/>
              <a:gd name="connsiteX60" fmla="*/ 7131205 w 12192000"/>
              <a:gd name="connsiteY60" fmla="*/ 1845557 h 3482342"/>
              <a:gd name="connsiteX61" fmla="*/ 6941837 w 12192000"/>
              <a:gd name="connsiteY61" fmla="*/ 1840640 h 3482342"/>
              <a:gd name="connsiteX62" fmla="*/ 6837145 w 12192000"/>
              <a:gd name="connsiteY62" fmla="*/ 1870724 h 3482342"/>
              <a:gd name="connsiteX63" fmla="*/ 6753991 w 12192000"/>
              <a:gd name="connsiteY63" fmla="*/ 1860969 h 3482342"/>
              <a:gd name="connsiteX64" fmla="*/ 6727754 w 12192000"/>
              <a:gd name="connsiteY64" fmla="*/ 1882372 h 3482342"/>
              <a:gd name="connsiteX65" fmla="*/ 6723371 w 12192000"/>
              <a:gd name="connsiteY65" fmla="*/ 1886494 h 3482342"/>
              <a:gd name="connsiteX66" fmla="*/ 6702779 w 12192000"/>
              <a:gd name="connsiteY66" fmla="*/ 1893601 h 3482342"/>
              <a:gd name="connsiteX67" fmla="*/ 6686657 w 12192000"/>
              <a:gd name="connsiteY67" fmla="*/ 1907344 h 3482342"/>
              <a:gd name="connsiteX68" fmla="*/ 6651330 w 12192000"/>
              <a:gd name="connsiteY68" fmla="*/ 1922921 h 3482342"/>
              <a:gd name="connsiteX69" fmla="*/ 6622958 w 12192000"/>
              <a:gd name="connsiteY69" fmla="*/ 1936255 h 3482342"/>
              <a:gd name="connsiteX70" fmla="*/ 6522602 w 12192000"/>
              <a:gd name="connsiteY70" fmla="*/ 1954133 h 3482342"/>
              <a:gd name="connsiteX71" fmla="*/ 6444344 w 12192000"/>
              <a:gd name="connsiteY71" fmla="*/ 1969663 h 3482342"/>
              <a:gd name="connsiteX72" fmla="*/ 6409626 w 12192000"/>
              <a:gd name="connsiteY72" fmla="*/ 1978846 h 3482342"/>
              <a:gd name="connsiteX73" fmla="*/ 6333446 w 12192000"/>
              <a:gd name="connsiteY73" fmla="*/ 1997163 h 3482342"/>
              <a:gd name="connsiteX74" fmla="*/ 6294933 w 12192000"/>
              <a:gd name="connsiteY74" fmla="*/ 2019412 h 3482342"/>
              <a:gd name="connsiteX75" fmla="*/ 6238719 w 12192000"/>
              <a:gd name="connsiteY75" fmla="*/ 2042547 h 3482342"/>
              <a:gd name="connsiteX76" fmla="*/ 6187205 w 12192000"/>
              <a:gd name="connsiteY76" fmla="*/ 2060048 h 3482342"/>
              <a:gd name="connsiteX77" fmla="*/ 6138780 w 12192000"/>
              <a:gd name="connsiteY77" fmla="*/ 2081918 h 3482342"/>
              <a:gd name="connsiteX78" fmla="*/ 6120125 w 12192000"/>
              <a:gd name="connsiteY78" fmla="*/ 2109475 h 3482342"/>
              <a:gd name="connsiteX79" fmla="*/ 6056576 w 12192000"/>
              <a:gd name="connsiteY79" fmla="*/ 2120066 h 3482342"/>
              <a:gd name="connsiteX80" fmla="*/ 5993794 w 12192000"/>
              <a:gd name="connsiteY80" fmla="*/ 2122569 h 3482342"/>
              <a:gd name="connsiteX81" fmla="*/ 5943601 w 12192000"/>
              <a:gd name="connsiteY81" fmla="*/ 2137719 h 3482342"/>
              <a:gd name="connsiteX82" fmla="*/ 5898141 w 12192000"/>
              <a:gd name="connsiteY82" fmla="*/ 2144806 h 3482342"/>
              <a:gd name="connsiteX83" fmla="*/ 5855337 w 12192000"/>
              <a:gd name="connsiteY83" fmla="*/ 2137719 h 3482342"/>
              <a:gd name="connsiteX84" fmla="*/ 5817682 w 12192000"/>
              <a:gd name="connsiteY84" fmla="*/ 2157358 h 3482342"/>
              <a:gd name="connsiteX85" fmla="*/ 5735300 w 12192000"/>
              <a:gd name="connsiteY85" fmla="*/ 2158902 h 3482342"/>
              <a:gd name="connsiteX86" fmla="*/ 5591469 w 12192000"/>
              <a:gd name="connsiteY86" fmla="*/ 2178389 h 3482342"/>
              <a:gd name="connsiteX87" fmla="*/ 5505818 w 12192000"/>
              <a:gd name="connsiteY87" fmla="*/ 2194207 h 3482342"/>
              <a:gd name="connsiteX88" fmla="*/ 5452860 w 12192000"/>
              <a:gd name="connsiteY88" fmla="*/ 2180085 h 3482342"/>
              <a:gd name="connsiteX89" fmla="*/ 5414282 w 12192000"/>
              <a:gd name="connsiteY89" fmla="*/ 2183070 h 3482342"/>
              <a:gd name="connsiteX90" fmla="*/ 5368369 w 12192000"/>
              <a:gd name="connsiteY90" fmla="*/ 2204272 h 3482342"/>
              <a:gd name="connsiteX91" fmla="*/ 5336354 w 12192000"/>
              <a:gd name="connsiteY91" fmla="*/ 2218920 h 3482342"/>
              <a:gd name="connsiteX92" fmla="*/ 5291263 w 12192000"/>
              <a:gd name="connsiteY92" fmla="*/ 2239182 h 3482342"/>
              <a:gd name="connsiteX93" fmla="*/ 5255152 w 12192000"/>
              <a:gd name="connsiteY93" fmla="*/ 2247164 h 3482342"/>
              <a:gd name="connsiteX94" fmla="*/ 5233796 w 12192000"/>
              <a:gd name="connsiteY94" fmla="*/ 2268260 h 3482342"/>
              <a:gd name="connsiteX95" fmla="*/ 5212786 w 12192000"/>
              <a:gd name="connsiteY95" fmla="*/ 2296592 h 3482342"/>
              <a:gd name="connsiteX96" fmla="*/ 5173523 w 12192000"/>
              <a:gd name="connsiteY96" fmla="*/ 2309057 h 3482342"/>
              <a:gd name="connsiteX97" fmla="*/ 5123830 w 12192000"/>
              <a:gd name="connsiteY97" fmla="*/ 2307070 h 3482342"/>
              <a:gd name="connsiteX98" fmla="*/ 5065426 w 12192000"/>
              <a:gd name="connsiteY98" fmla="*/ 2324076 h 3482342"/>
              <a:gd name="connsiteX99" fmla="*/ 4975908 w 12192000"/>
              <a:gd name="connsiteY99" fmla="*/ 2364128 h 3482342"/>
              <a:gd name="connsiteX100" fmla="*/ 4913723 w 12192000"/>
              <a:gd name="connsiteY100" fmla="*/ 2385265 h 3482342"/>
              <a:gd name="connsiteX101" fmla="*/ 4746485 w 12192000"/>
              <a:gd name="connsiteY101" fmla="*/ 2451769 h 3482342"/>
              <a:gd name="connsiteX102" fmla="*/ 4681588 w 12192000"/>
              <a:gd name="connsiteY102" fmla="*/ 2467494 h 3482342"/>
              <a:gd name="connsiteX103" fmla="*/ 1783655 w 12192000"/>
              <a:gd name="connsiteY103" fmla="*/ 3163860 h 3482342"/>
              <a:gd name="connsiteX104" fmla="*/ 1325955 w 12192000"/>
              <a:gd name="connsiteY104" fmla="*/ 3176692 h 3482342"/>
              <a:gd name="connsiteX105" fmla="*/ 1190384 w 12192000"/>
              <a:gd name="connsiteY105" fmla="*/ 3203504 h 3482342"/>
              <a:gd name="connsiteX106" fmla="*/ 1094537 w 12192000"/>
              <a:gd name="connsiteY106" fmla="*/ 3229469 h 3482342"/>
              <a:gd name="connsiteX107" fmla="*/ 779276 w 12192000"/>
              <a:gd name="connsiteY107" fmla="*/ 3327290 h 3482342"/>
              <a:gd name="connsiteX108" fmla="*/ 600378 w 12192000"/>
              <a:gd name="connsiteY108" fmla="*/ 3335250 h 3482342"/>
              <a:gd name="connsiteX109" fmla="*/ 493457 w 12192000"/>
              <a:gd name="connsiteY109" fmla="*/ 3365044 h 3482342"/>
              <a:gd name="connsiteX110" fmla="*/ 349402 w 12192000"/>
              <a:gd name="connsiteY110" fmla="*/ 3380897 h 3482342"/>
              <a:gd name="connsiteX111" fmla="*/ 192183 w 12192000"/>
              <a:gd name="connsiteY111" fmla="*/ 3460075 h 3482342"/>
              <a:gd name="connsiteX112" fmla="*/ 46713 w 12192000"/>
              <a:gd name="connsiteY112" fmla="*/ 3462986 h 3482342"/>
              <a:gd name="connsiteX113" fmla="*/ 2765 w 12192000"/>
              <a:gd name="connsiteY113" fmla="*/ 3480770 h 3482342"/>
              <a:gd name="connsiteX114" fmla="*/ 0 w 12192000"/>
              <a:gd name="connsiteY114" fmla="*/ 3482342 h 3482342"/>
              <a:gd name="connsiteX115" fmla="*/ 0 w 12192000"/>
              <a:gd name="connsiteY11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058690 w 12192000"/>
              <a:gd name="connsiteY34" fmla="*/ 1474888 h 3482342"/>
              <a:gd name="connsiteX35" fmla="*/ 10004424 w 12192000"/>
              <a:gd name="connsiteY35" fmla="*/ 1489801 h 3482342"/>
              <a:gd name="connsiteX36" fmla="*/ 9999951 w 12192000"/>
              <a:gd name="connsiteY36" fmla="*/ 1499127 h 3482342"/>
              <a:gd name="connsiteX37" fmla="*/ 9845462 w 12192000"/>
              <a:gd name="connsiteY37" fmla="*/ 1548192 h 3482342"/>
              <a:gd name="connsiteX38" fmla="*/ 9736156 w 12192000"/>
              <a:gd name="connsiteY38" fmla="*/ 1581928 h 3482342"/>
              <a:gd name="connsiteX39" fmla="*/ 9693355 w 12192000"/>
              <a:gd name="connsiteY39" fmla="*/ 1602632 h 3482342"/>
              <a:gd name="connsiteX40" fmla="*/ 9664242 w 12192000"/>
              <a:gd name="connsiteY40" fmla="*/ 1622075 h 3482342"/>
              <a:gd name="connsiteX41" fmla="*/ 9579195 w 12192000"/>
              <a:gd name="connsiteY41" fmla="*/ 1648017 h 3482342"/>
              <a:gd name="connsiteX42" fmla="*/ 9433652 w 12192000"/>
              <a:gd name="connsiteY42" fmla="*/ 1681174 h 3482342"/>
              <a:gd name="connsiteX43" fmla="*/ 9403775 w 12192000"/>
              <a:gd name="connsiteY43" fmla="*/ 1690403 h 3482342"/>
              <a:gd name="connsiteX44" fmla="*/ 9382503 w 12192000"/>
              <a:gd name="connsiteY44" fmla="*/ 1706957 h 3482342"/>
              <a:gd name="connsiteX45" fmla="*/ 9381410 w 12192000"/>
              <a:gd name="connsiteY45" fmla="*/ 1718312 h 3482342"/>
              <a:gd name="connsiteX46" fmla="*/ 9365685 w 12192000"/>
              <a:gd name="connsiteY46" fmla="*/ 1724772 h 3482342"/>
              <a:gd name="connsiteX47" fmla="*/ 9278020 w 12192000"/>
              <a:gd name="connsiteY47" fmla="*/ 1741161 h 3482342"/>
              <a:gd name="connsiteX48" fmla="*/ 9217145 w 12192000"/>
              <a:gd name="connsiteY48" fmla="*/ 1771195 h 3482342"/>
              <a:gd name="connsiteX49" fmla="*/ 8955875 w 12192000"/>
              <a:gd name="connsiteY49" fmla="*/ 1796806 h 3482342"/>
              <a:gd name="connsiteX50" fmla="*/ 8648415 w 12192000"/>
              <a:gd name="connsiteY50" fmla="*/ 1878623 h 3482342"/>
              <a:gd name="connsiteX51" fmla="*/ 8495949 w 12192000"/>
              <a:gd name="connsiteY51" fmla="*/ 1902425 h 3482342"/>
              <a:gd name="connsiteX52" fmla="*/ 8236214 w 12192000"/>
              <a:gd name="connsiteY52" fmla="*/ 1909725 h 3482342"/>
              <a:gd name="connsiteX53" fmla="*/ 8132104 w 12192000"/>
              <a:gd name="connsiteY53" fmla="*/ 1895727 h 3482342"/>
              <a:gd name="connsiteX54" fmla="*/ 7918078 w 12192000"/>
              <a:gd name="connsiteY54" fmla="*/ 1862668 h 3482342"/>
              <a:gd name="connsiteX55" fmla="*/ 7817899 w 12192000"/>
              <a:gd name="connsiteY55" fmla="*/ 1862176 h 3482342"/>
              <a:gd name="connsiteX56" fmla="*/ 7768994 w 12192000"/>
              <a:gd name="connsiteY56" fmla="*/ 1855721 h 3482342"/>
              <a:gd name="connsiteX57" fmla="*/ 7618027 w 12192000"/>
              <a:gd name="connsiteY57" fmla="*/ 1830959 h 3482342"/>
              <a:gd name="connsiteX58" fmla="*/ 7449425 w 12192000"/>
              <a:gd name="connsiteY58" fmla="*/ 1810910 h 3482342"/>
              <a:gd name="connsiteX59" fmla="*/ 7342915 w 12192000"/>
              <a:gd name="connsiteY59" fmla="*/ 1819827 h 3482342"/>
              <a:gd name="connsiteX60" fmla="*/ 7255191 w 12192000"/>
              <a:gd name="connsiteY60" fmla="*/ 1834354 h 3482342"/>
              <a:gd name="connsiteX61" fmla="*/ 7131205 w 12192000"/>
              <a:gd name="connsiteY61" fmla="*/ 1845557 h 3482342"/>
              <a:gd name="connsiteX62" fmla="*/ 6941837 w 12192000"/>
              <a:gd name="connsiteY62" fmla="*/ 1840640 h 3482342"/>
              <a:gd name="connsiteX63" fmla="*/ 6837145 w 12192000"/>
              <a:gd name="connsiteY63" fmla="*/ 1870724 h 3482342"/>
              <a:gd name="connsiteX64" fmla="*/ 6753991 w 12192000"/>
              <a:gd name="connsiteY64" fmla="*/ 1860969 h 3482342"/>
              <a:gd name="connsiteX65" fmla="*/ 6727754 w 12192000"/>
              <a:gd name="connsiteY65" fmla="*/ 1882372 h 3482342"/>
              <a:gd name="connsiteX66" fmla="*/ 6723371 w 12192000"/>
              <a:gd name="connsiteY66" fmla="*/ 1886494 h 3482342"/>
              <a:gd name="connsiteX67" fmla="*/ 6702779 w 12192000"/>
              <a:gd name="connsiteY67" fmla="*/ 1893601 h 3482342"/>
              <a:gd name="connsiteX68" fmla="*/ 6686657 w 12192000"/>
              <a:gd name="connsiteY68" fmla="*/ 1907344 h 3482342"/>
              <a:gd name="connsiteX69" fmla="*/ 6651330 w 12192000"/>
              <a:gd name="connsiteY69" fmla="*/ 1922921 h 3482342"/>
              <a:gd name="connsiteX70" fmla="*/ 6622958 w 12192000"/>
              <a:gd name="connsiteY70" fmla="*/ 1936255 h 3482342"/>
              <a:gd name="connsiteX71" fmla="*/ 6522602 w 12192000"/>
              <a:gd name="connsiteY71" fmla="*/ 1954133 h 3482342"/>
              <a:gd name="connsiteX72" fmla="*/ 6444344 w 12192000"/>
              <a:gd name="connsiteY72" fmla="*/ 1969663 h 3482342"/>
              <a:gd name="connsiteX73" fmla="*/ 6409626 w 12192000"/>
              <a:gd name="connsiteY73" fmla="*/ 1978846 h 3482342"/>
              <a:gd name="connsiteX74" fmla="*/ 6333446 w 12192000"/>
              <a:gd name="connsiteY74" fmla="*/ 1997163 h 3482342"/>
              <a:gd name="connsiteX75" fmla="*/ 6294933 w 12192000"/>
              <a:gd name="connsiteY75" fmla="*/ 2019412 h 3482342"/>
              <a:gd name="connsiteX76" fmla="*/ 6238719 w 12192000"/>
              <a:gd name="connsiteY76" fmla="*/ 2042547 h 3482342"/>
              <a:gd name="connsiteX77" fmla="*/ 6187205 w 12192000"/>
              <a:gd name="connsiteY77" fmla="*/ 2060048 h 3482342"/>
              <a:gd name="connsiteX78" fmla="*/ 6138780 w 12192000"/>
              <a:gd name="connsiteY78" fmla="*/ 2081918 h 3482342"/>
              <a:gd name="connsiteX79" fmla="*/ 6120125 w 12192000"/>
              <a:gd name="connsiteY79" fmla="*/ 2109475 h 3482342"/>
              <a:gd name="connsiteX80" fmla="*/ 6056576 w 12192000"/>
              <a:gd name="connsiteY80" fmla="*/ 2120066 h 3482342"/>
              <a:gd name="connsiteX81" fmla="*/ 5993794 w 12192000"/>
              <a:gd name="connsiteY81" fmla="*/ 2122569 h 3482342"/>
              <a:gd name="connsiteX82" fmla="*/ 5943601 w 12192000"/>
              <a:gd name="connsiteY82" fmla="*/ 2137719 h 3482342"/>
              <a:gd name="connsiteX83" fmla="*/ 5898141 w 12192000"/>
              <a:gd name="connsiteY83" fmla="*/ 2144806 h 3482342"/>
              <a:gd name="connsiteX84" fmla="*/ 5855337 w 12192000"/>
              <a:gd name="connsiteY84" fmla="*/ 2137719 h 3482342"/>
              <a:gd name="connsiteX85" fmla="*/ 5817682 w 12192000"/>
              <a:gd name="connsiteY85" fmla="*/ 2157358 h 3482342"/>
              <a:gd name="connsiteX86" fmla="*/ 5735300 w 12192000"/>
              <a:gd name="connsiteY86" fmla="*/ 2158902 h 3482342"/>
              <a:gd name="connsiteX87" fmla="*/ 5591469 w 12192000"/>
              <a:gd name="connsiteY87" fmla="*/ 2178389 h 3482342"/>
              <a:gd name="connsiteX88" fmla="*/ 5505818 w 12192000"/>
              <a:gd name="connsiteY88" fmla="*/ 2194207 h 3482342"/>
              <a:gd name="connsiteX89" fmla="*/ 5452860 w 12192000"/>
              <a:gd name="connsiteY89" fmla="*/ 2180085 h 3482342"/>
              <a:gd name="connsiteX90" fmla="*/ 5414282 w 12192000"/>
              <a:gd name="connsiteY90" fmla="*/ 2183070 h 3482342"/>
              <a:gd name="connsiteX91" fmla="*/ 5368369 w 12192000"/>
              <a:gd name="connsiteY91" fmla="*/ 2204272 h 3482342"/>
              <a:gd name="connsiteX92" fmla="*/ 5336354 w 12192000"/>
              <a:gd name="connsiteY92" fmla="*/ 2218920 h 3482342"/>
              <a:gd name="connsiteX93" fmla="*/ 5291263 w 12192000"/>
              <a:gd name="connsiteY93" fmla="*/ 2239182 h 3482342"/>
              <a:gd name="connsiteX94" fmla="*/ 5255152 w 12192000"/>
              <a:gd name="connsiteY94" fmla="*/ 2247164 h 3482342"/>
              <a:gd name="connsiteX95" fmla="*/ 5233796 w 12192000"/>
              <a:gd name="connsiteY95" fmla="*/ 2268260 h 3482342"/>
              <a:gd name="connsiteX96" fmla="*/ 5212786 w 12192000"/>
              <a:gd name="connsiteY96" fmla="*/ 2296592 h 3482342"/>
              <a:gd name="connsiteX97" fmla="*/ 5173523 w 12192000"/>
              <a:gd name="connsiteY97" fmla="*/ 2309057 h 3482342"/>
              <a:gd name="connsiteX98" fmla="*/ 5123830 w 12192000"/>
              <a:gd name="connsiteY98" fmla="*/ 2307070 h 3482342"/>
              <a:gd name="connsiteX99" fmla="*/ 5065426 w 12192000"/>
              <a:gd name="connsiteY99" fmla="*/ 2324076 h 3482342"/>
              <a:gd name="connsiteX100" fmla="*/ 4975908 w 12192000"/>
              <a:gd name="connsiteY100" fmla="*/ 2364128 h 3482342"/>
              <a:gd name="connsiteX101" fmla="*/ 4913723 w 12192000"/>
              <a:gd name="connsiteY101" fmla="*/ 2385265 h 3482342"/>
              <a:gd name="connsiteX102" fmla="*/ 4746485 w 12192000"/>
              <a:gd name="connsiteY102" fmla="*/ 2451769 h 3482342"/>
              <a:gd name="connsiteX103" fmla="*/ 4681588 w 12192000"/>
              <a:gd name="connsiteY103" fmla="*/ 2467494 h 3482342"/>
              <a:gd name="connsiteX104" fmla="*/ 1783655 w 12192000"/>
              <a:gd name="connsiteY104" fmla="*/ 3163860 h 3482342"/>
              <a:gd name="connsiteX105" fmla="*/ 1325955 w 12192000"/>
              <a:gd name="connsiteY105" fmla="*/ 3176692 h 3482342"/>
              <a:gd name="connsiteX106" fmla="*/ 1190384 w 12192000"/>
              <a:gd name="connsiteY106" fmla="*/ 3203504 h 3482342"/>
              <a:gd name="connsiteX107" fmla="*/ 1094537 w 12192000"/>
              <a:gd name="connsiteY107" fmla="*/ 3229469 h 3482342"/>
              <a:gd name="connsiteX108" fmla="*/ 779276 w 12192000"/>
              <a:gd name="connsiteY108" fmla="*/ 3327290 h 3482342"/>
              <a:gd name="connsiteX109" fmla="*/ 600378 w 12192000"/>
              <a:gd name="connsiteY109" fmla="*/ 3335250 h 3482342"/>
              <a:gd name="connsiteX110" fmla="*/ 493457 w 12192000"/>
              <a:gd name="connsiteY110" fmla="*/ 3365044 h 3482342"/>
              <a:gd name="connsiteX111" fmla="*/ 349402 w 12192000"/>
              <a:gd name="connsiteY111" fmla="*/ 3380897 h 3482342"/>
              <a:gd name="connsiteX112" fmla="*/ 192183 w 12192000"/>
              <a:gd name="connsiteY112" fmla="*/ 3460075 h 3482342"/>
              <a:gd name="connsiteX113" fmla="*/ 46713 w 12192000"/>
              <a:gd name="connsiteY113" fmla="*/ 3462986 h 3482342"/>
              <a:gd name="connsiteX114" fmla="*/ 2765 w 12192000"/>
              <a:gd name="connsiteY114" fmla="*/ 3480770 h 3482342"/>
              <a:gd name="connsiteX115" fmla="*/ 0 w 12192000"/>
              <a:gd name="connsiteY115" fmla="*/ 3482342 h 3482342"/>
              <a:gd name="connsiteX116" fmla="*/ 0 w 12192000"/>
              <a:gd name="connsiteY11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226099 w 12192000"/>
              <a:gd name="connsiteY34" fmla="*/ 1463393 h 3482342"/>
              <a:gd name="connsiteX35" fmla="*/ 10058690 w 12192000"/>
              <a:gd name="connsiteY35" fmla="*/ 1474888 h 3482342"/>
              <a:gd name="connsiteX36" fmla="*/ 10004424 w 12192000"/>
              <a:gd name="connsiteY36" fmla="*/ 1489801 h 3482342"/>
              <a:gd name="connsiteX37" fmla="*/ 9999951 w 12192000"/>
              <a:gd name="connsiteY37" fmla="*/ 1499127 h 3482342"/>
              <a:gd name="connsiteX38" fmla="*/ 9845462 w 12192000"/>
              <a:gd name="connsiteY38" fmla="*/ 1548192 h 3482342"/>
              <a:gd name="connsiteX39" fmla="*/ 9736156 w 12192000"/>
              <a:gd name="connsiteY39" fmla="*/ 1581928 h 3482342"/>
              <a:gd name="connsiteX40" fmla="*/ 9693355 w 12192000"/>
              <a:gd name="connsiteY40" fmla="*/ 1602632 h 3482342"/>
              <a:gd name="connsiteX41" fmla="*/ 9664242 w 12192000"/>
              <a:gd name="connsiteY41" fmla="*/ 1622075 h 3482342"/>
              <a:gd name="connsiteX42" fmla="*/ 9579195 w 12192000"/>
              <a:gd name="connsiteY42" fmla="*/ 1648017 h 3482342"/>
              <a:gd name="connsiteX43" fmla="*/ 9433652 w 12192000"/>
              <a:gd name="connsiteY43" fmla="*/ 1681174 h 3482342"/>
              <a:gd name="connsiteX44" fmla="*/ 9403775 w 12192000"/>
              <a:gd name="connsiteY44" fmla="*/ 1690403 h 3482342"/>
              <a:gd name="connsiteX45" fmla="*/ 9382503 w 12192000"/>
              <a:gd name="connsiteY45" fmla="*/ 1706957 h 3482342"/>
              <a:gd name="connsiteX46" fmla="*/ 9381410 w 12192000"/>
              <a:gd name="connsiteY46" fmla="*/ 1718312 h 3482342"/>
              <a:gd name="connsiteX47" fmla="*/ 9365685 w 12192000"/>
              <a:gd name="connsiteY47" fmla="*/ 1724772 h 3482342"/>
              <a:gd name="connsiteX48" fmla="*/ 9278020 w 12192000"/>
              <a:gd name="connsiteY48" fmla="*/ 1741161 h 3482342"/>
              <a:gd name="connsiteX49" fmla="*/ 9217145 w 12192000"/>
              <a:gd name="connsiteY49" fmla="*/ 1771195 h 3482342"/>
              <a:gd name="connsiteX50" fmla="*/ 8955875 w 12192000"/>
              <a:gd name="connsiteY50" fmla="*/ 1796806 h 3482342"/>
              <a:gd name="connsiteX51" fmla="*/ 8648415 w 12192000"/>
              <a:gd name="connsiteY51" fmla="*/ 1878623 h 3482342"/>
              <a:gd name="connsiteX52" fmla="*/ 8495949 w 12192000"/>
              <a:gd name="connsiteY52" fmla="*/ 1902425 h 3482342"/>
              <a:gd name="connsiteX53" fmla="*/ 8236214 w 12192000"/>
              <a:gd name="connsiteY53" fmla="*/ 1909725 h 3482342"/>
              <a:gd name="connsiteX54" fmla="*/ 8132104 w 12192000"/>
              <a:gd name="connsiteY54" fmla="*/ 1895727 h 3482342"/>
              <a:gd name="connsiteX55" fmla="*/ 7918078 w 12192000"/>
              <a:gd name="connsiteY55" fmla="*/ 1862668 h 3482342"/>
              <a:gd name="connsiteX56" fmla="*/ 7817899 w 12192000"/>
              <a:gd name="connsiteY56" fmla="*/ 1862176 h 3482342"/>
              <a:gd name="connsiteX57" fmla="*/ 7768994 w 12192000"/>
              <a:gd name="connsiteY57" fmla="*/ 1855721 h 3482342"/>
              <a:gd name="connsiteX58" fmla="*/ 7618027 w 12192000"/>
              <a:gd name="connsiteY58" fmla="*/ 1830959 h 3482342"/>
              <a:gd name="connsiteX59" fmla="*/ 7449425 w 12192000"/>
              <a:gd name="connsiteY59" fmla="*/ 1810910 h 3482342"/>
              <a:gd name="connsiteX60" fmla="*/ 7342915 w 12192000"/>
              <a:gd name="connsiteY60" fmla="*/ 1819827 h 3482342"/>
              <a:gd name="connsiteX61" fmla="*/ 7255191 w 12192000"/>
              <a:gd name="connsiteY61" fmla="*/ 1834354 h 3482342"/>
              <a:gd name="connsiteX62" fmla="*/ 7131205 w 12192000"/>
              <a:gd name="connsiteY62" fmla="*/ 1845557 h 3482342"/>
              <a:gd name="connsiteX63" fmla="*/ 6941837 w 12192000"/>
              <a:gd name="connsiteY63" fmla="*/ 1840640 h 3482342"/>
              <a:gd name="connsiteX64" fmla="*/ 6837145 w 12192000"/>
              <a:gd name="connsiteY64" fmla="*/ 1870724 h 3482342"/>
              <a:gd name="connsiteX65" fmla="*/ 6753991 w 12192000"/>
              <a:gd name="connsiteY65" fmla="*/ 1860969 h 3482342"/>
              <a:gd name="connsiteX66" fmla="*/ 6727754 w 12192000"/>
              <a:gd name="connsiteY66" fmla="*/ 1882372 h 3482342"/>
              <a:gd name="connsiteX67" fmla="*/ 6723371 w 12192000"/>
              <a:gd name="connsiteY67" fmla="*/ 1886494 h 3482342"/>
              <a:gd name="connsiteX68" fmla="*/ 6702779 w 12192000"/>
              <a:gd name="connsiteY68" fmla="*/ 1893601 h 3482342"/>
              <a:gd name="connsiteX69" fmla="*/ 6686657 w 12192000"/>
              <a:gd name="connsiteY69" fmla="*/ 1907344 h 3482342"/>
              <a:gd name="connsiteX70" fmla="*/ 6651330 w 12192000"/>
              <a:gd name="connsiteY70" fmla="*/ 1922921 h 3482342"/>
              <a:gd name="connsiteX71" fmla="*/ 6622958 w 12192000"/>
              <a:gd name="connsiteY71" fmla="*/ 1936255 h 3482342"/>
              <a:gd name="connsiteX72" fmla="*/ 6522602 w 12192000"/>
              <a:gd name="connsiteY72" fmla="*/ 1954133 h 3482342"/>
              <a:gd name="connsiteX73" fmla="*/ 6444344 w 12192000"/>
              <a:gd name="connsiteY73" fmla="*/ 1969663 h 3482342"/>
              <a:gd name="connsiteX74" fmla="*/ 6409626 w 12192000"/>
              <a:gd name="connsiteY74" fmla="*/ 1978846 h 3482342"/>
              <a:gd name="connsiteX75" fmla="*/ 6333446 w 12192000"/>
              <a:gd name="connsiteY75" fmla="*/ 1997163 h 3482342"/>
              <a:gd name="connsiteX76" fmla="*/ 6294933 w 12192000"/>
              <a:gd name="connsiteY76" fmla="*/ 2019412 h 3482342"/>
              <a:gd name="connsiteX77" fmla="*/ 6238719 w 12192000"/>
              <a:gd name="connsiteY77" fmla="*/ 2042547 h 3482342"/>
              <a:gd name="connsiteX78" fmla="*/ 6187205 w 12192000"/>
              <a:gd name="connsiteY78" fmla="*/ 2060048 h 3482342"/>
              <a:gd name="connsiteX79" fmla="*/ 6138780 w 12192000"/>
              <a:gd name="connsiteY79" fmla="*/ 2081918 h 3482342"/>
              <a:gd name="connsiteX80" fmla="*/ 6120125 w 12192000"/>
              <a:gd name="connsiteY80" fmla="*/ 2109475 h 3482342"/>
              <a:gd name="connsiteX81" fmla="*/ 6056576 w 12192000"/>
              <a:gd name="connsiteY81" fmla="*/ 2120066 h 3482342"/>
              <a:gd name="connsiteX82" fmla="*/ 5993794 w 12192000"/>
              <a:gd name="connsiteY82" fmla="*/ 2122569 h 3482342"/>
              <a:gd name="connsiteX83" fmla="*/ 5943601 w 12192000"/>
              <a:gd name="connsiteY83" fmla="*/ 2137719 h 3482342"/>
              <a:gd name="connsiteX84" fmla="*/ 5898141 w 12192000"/>
              <a:gd name="connsiteY84" fmla="*/ 2144806 h 3482342"/>
              <a:gd name="connsiteX85" fmla="*/ 5855337 w 12192000"/>
              <a:gd name="connsiteY85" fmla="*/ 2137719 h 3482342"/>
              <a:gd name="connsiteX86" fmla="*/ 5817682 w 12192000"/>
              <a:gd name="connsiteY86" fmla="*/ 2157358 h 3482342"/>
              <a:gd name="connsiteX87" fmla="*/ 5735300 w 12192000"/>
              <a:gd name="connsiteY87" fmla="*/ 2158902 h 3482342"/>
              <a:gd name="connsiteX88" fmla="*/ 5591469 w 12192000"/>
              <a:gd name="connsiteY88" fmla="*/ 2178389 h 3482342"/>
              <a:gd name="connsiteX89" fmla="*/ 5505818 w 12192000"/>
              <a:gd name="connsiteY89" fmla="*/ 2194207 h 3482342"/>
              <a:gd name="connsiteX90" fmla="*/ 5452860 w 12192000"/>
              <a:gd name="connsiteY90" fmla="*/ 2180085 h 3482342"/>
              <a:gd name="connsiteX91" fmla="*/ 5414282 w 12192000"/>
              <a:gd name="connsiteY91" fmla="*/ 2183070 h 3482342"/>
              <a:gd name="connsiteX92" fmla="*/ 5368369 w 12192000"/>
              <a:gd name="connsiteY92" fmla="*/ 2204272 h 3482342"/>
              <a:gd name="connsiteX93" fmla="*/ 5336354 w 12192000"/>
              <a:gd name="connsiteY93" fmla="*/ 2218920 h 3482342"/>
              <a:gd name="connsiteX94" fmla="*/ 5291263 w 12192000"/>
              <a:gd name="connsiteY94" fmla="*/ 2239182 h 3482342"/>
              <a:gd name="connsiteX95" fmla="*/ 5255152 w 12192000"/>
              <a:gd name="connsiteY95" fmla="*/ 2247164 h 3482342"/>
              <a:gd name="connsiteX96" fmla="*/ 5233796 w 12192000"/>
              <a:gd name="connsiteY96" fmla="*/ 2268260 h 3482342"/>
              <a:gd name="connsiteX97" fmla="*/ 5212786 w 12192000"/>
              <a:gd name="connsiteY97" fmla="*/ 2296592 h 3482342"/>
              <a:gd name="connsiteX98" fmla="*/ 5173523 w 12192000"/>
              <a:gd name="connsiteY98" fmla="*/ 2309057 h 3482342"/>
              <a:gd name="connsiteX99" fmla="*/ 5123830 w 12192000"/>
              <a:gd name="connsiteY99" fmla="*/ 2307070 h 3482342"/>
              <a:gd name="connsiteX100" fmla="*/ 5065426 w 12192000"/>
              <a:gd name="connsiteY100" fmla="*/ 2324076 h 3482342"/>
              <a:gd name="connsiteX101" fmla="*/ 4975908 w 12192000"/>
              <a:gd name="connsiteY101" fmla="*/ 2364128 h 3482342"/>
              <a:gd name="connsiteX102" fmla="*/ 4913723 w 12192000"/>
              <a:gd name="connsiteY102" fmla="*/ 2385265 h 3482342"/>
              <a:gd name="connsiteX103" fmla="*/ 4746485 w 12192000"/>
              <a:gd name="connsiteY103" fmla="*/ 2451769 h 3482342"/>
              <a:gd name="connsiteX104" fmla="*/ 4681588 w 12192000"/>
              <a:gd name="connsiteY104" fmla="*/ 2467494 h 3482342"/>
              <a:gd name="connsiteX105" fmla="*/ 1783655 w 12192000"/>
              <a:gd name="connsiteY105" fmla="*/ 3163860 h 3482342"/>
              <a:gd name="connsiteX106" fmla="*/ 1325955 w 12192000"/>
              <a:gd name="connsiteY106" fmla="*/ 3176692 h 3482342"/>
              <a:gd name="connsiteX107" fmla="*/ 1190384 w 12192000"/>
              <a:gd name="connsiteY107" fmla="*/ 3203504 h 3482342"/>
              <a:gd name="connsiteX108" fmla="*/ 1094537 w 12192000"/>
              <a:gd name="connsiteY108" fmla="*/ 3229469 h 3482342"/>
              <a:gd name="connsiteX109" fmla="*/ 779276 w 12192000"/>
              <a:gd name="connsiteY109" fmla="*/ 3327290 h 3482342"/>
              <a:gd name="connsiteX110" fmla="*/ 600378 w 12192000"/>
              <a:gd name="connsiteY110" fmla="*/ 3335250 h 3482342"/>
              <a:gd name="connsiteX111" fmla="*/ 493457 w 12192000"/>
              <a:gd name="connsiteY111" fmla="*/ 3365044 h 3482342"/>
              <a:gd name="connsiteX112" fmla="*/ 349402 w 12192000"/>
              <a:gd name="connsiteY112" fmla="*/ 3380897 h 3482342"/>
              <a:gd name="connsiteX113" fmla="*/ 192183 w 12192000"/>
              <a:gd name="connsiteY113" fmla="*/ 3460075 h 3482342"/>
              <a:gd name="connsiteX114" fmla="*/ 46713 w 12192000"/>
              <a:gd name="connsiteY114" fmla="*/ 3462986 h 3482342"/>
              <a:gd name="connsiteX115" fmla="*/ 2765 w 12192000"/>
              <a:gd name="connsiteY115" fmla="*/ 3480770 h 3482342"/>
              <a:gd name="connsiteX116" fmla="*/ 0 w 12192000"/>
              <a:gd name="connsiteY116" fmla="*/ 3482342 h 3482342"/>
              <a:gd name="connsiteX117" fmla="*/ 0 w 12192000"/>
              <a:gd name="connsiteY11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226099 w 12192000"/>
              <a:gd name="connsiteY34" fmla="*/ 1463393 h 3482342"/>
              <a:gd name="connsiteX35" fmla="*/ 10058690 w 12192000"/>
              <a:gd name="connsiteY35" fmla="*/ 1474888 h 3482342"/>
              <a:gd name="connsiteX36" fmla="*/ 10004424 w 12192000"/>
              <a:gd name="connsiteY36" fmla="*/ 1489801 h 3482342"/>
              <a:gd name="connsiteX37" fmla="*/ 9999951 w 12192000"/>
              <a:gd name="connsiteY37" fmla="*/ 1499127 h 3482342"/>
              <a:gd name="connsiteX38" fmla="*/ 9845462 w 12192000"/>
              <a:gd name="connsiteY38" fmla="*/ 1548192 h 3482342"/>
              <a:gd name="connsiteX39" fmla="*/ 9736156 w 12192000"/>
              <a:gd name="connsiteY39" fmla="*/ 1581928 h 3482342"/>
              <a:gd name="connsiteX40" fmla="*/ 9693355 w 12192000"/>
              <a:gd name="connsiteY40" fmla="*/ 1602632 h 3482342"/>
              <a:gd name="connsiteX41" fmla="*/ 9664242 w 12192000"/>
              <a:gd name="connsiteY41" fmla="*/ 1622075 h 3482342"/>
              <a:gd name="connsiteX42" fmla="*/ 9579195 w 12192000"/>
              <a:gd name="connsiteY42" fmla="*/ 1648017 h 3482342"/>
              <a:gd name="connsiteX43" fmla="*/ 9433652 w 12192000"/>
              <a:gd name="connsiteY43" fmla="*/ 1681174 h 3482342"/>
              <a:gd name="connsiteX44" fmla="*/ 9403775 w 12192000"/>
              <a:gd name="connsiteY44" fmla="*/ 1690403 h 3482342"/>
              <a:gd name="connsiteX45" fmla="*/ 9382503 w 12192000"/>
              <a:gd name="connsiteY45" fmla="*/ 1706957 h 3482342"/>
              <a:gd name="connsiteX46" fmla="*/ 9381410 w 12192000"/>
              <a:gd name="connsiteY46" fmla="*/ 1718312 h 3482342"/>
              <a:gd name="connsiteX47" fmla="*/ 9365685 w 12192000"/>
              <a:gd name="connsiteY47" fmla="*/ 1724772 h 3482342"/>
              <a:gd name="connsiteX48" fmla="*/ 9278020 w 12192000"/>
              <a:gd name="connsiteY48" fmla="*/ 1741161 h 3482342"/>
              <a:gd name="connsiteX49" fmla="*/ 9217145 w 12192000"/>
              <a:gd name="connsiteY49" fmla="*/ 1771195 h 3482342"/>
              <a:gd name="connsiteX50" fmla="*/ 8955875 w 12192000"/>
              <a:gd name="connsiteY50" fmla="*/ 1796806 h 3482342"/>
              <a:gd name="connsiteX51" fmla="*/ 8648415 w 12192000"/>
              <a:gd name="connsiteY51" fmla="*/ 1878623 h 3482342"/>
              <a:gd name="connsiteX52" fmla="*/ 8495949 w 12192000"/>
              <a:gd name="connsiteY52" fmla="*/ 1902425 h 3482342"/>
              <a:gd name="connsiteX53" fmla="*/ 8236214 w 12192000"/>
              <a:gd name="connsiteY53" fmla="*/ 1909725 h 3482342"/>
              <a:gd name="connsiteX54" fmla="*/ 8132104 w 12192000"/>
              <a:gd name="connsiteY54" fmla="*/ 1895727 h 3482342"/>
              <a:gd name="connsiteX55" fmla="*/ 7918078 w 12192000"/>
              <a:gd name="connsiteY55" fmla="*/ 1862668 h 3482342"/>
              <a:gd name="connsiteX56" fmla="*/ 7817899 w 12192000"/>
              <a:gd name="connsiteY56" fmla="*/ 1862176 h 3482342"/>
              <a:gd name="connsiteX57" fmla="*/ 7768994 w 12192000"/>
              <a:gd name="connsiteY57" fmla="*/ 1855721 h 3482342"/>
              <a:gd name="connsiteX58" fmla="*/ 7618027 w 12192000"/>
              <a:gd name="connsiteY58" fmla="*/ 1830959 h 3482342"/>
              <a:gd name="connsiteX59" fmla="*/ 7449425 w 12192000"/>
              <a:gd name="connsiteY59" fmla="*/ 1810910 h 3482342"/>
              <a:gd name="connsiteX60" fmla="*/ 7342915 w 12192000"/>
              <a:gd name="connsiteY60" fmla="*/ 1819827 h 3482342"/>
              <a:gd name="connsiteX61" fmla="*/ 7255191 w 12192000"/>
              <a:gd name="connsiteY61" fmla="*/ 1834354 h 3482342"/>
              <a:gd name="connsiteX62" fmla="*/ 7131205 w 12192000"/>
              <a:gd name="connsiteY62" fmla="*/ 1845557 h 3482342"/>
              <a:gd name="connsiteX63" fmla="*/ 6941837 w 12192000"/>
              <a:gd name="connsiteY63" fmla="*/ 1840640 h 3482342"/>
              <a:gd name="connsiteX64" fmla="*/ 6837145 w 12192000"/>
              <a:gd name="connsiteY64" fmla="*/ 1870724 h 3482342"/>
              <a:gd name="connsiteX65" fmla="*/ 6753991 w 12192000"/>
              <a:gd name="connsiteY65" fmla="*/ 1860969 h 3482342"/>
              <a:gd name="connsiteX66" fmla="*/ 6727754 w 12192000"/>
              <a:gd name="connsiteY66" fmla="*/ 1882372 h 3482342"/>
              <a:gd name="connsiteX67" fmla="*/ 6723371 w 12192000"/>
              <a:gd name="connsiteY67" fmla="*/ 1886494 h 3482342"/>
              <a:gd name="connsiteX68" fmla="*/ 6702779 w 12192000"/>
              <a:gd name="connsiteY68" fmla="*/ 1893601 h 3482342"/>
              <a:gd name="connsiteX69" fmla="*/ 6686657 w 12192000"/>
              <a:gd name="connsiteY69" fmla="*/ 1907344 h 3482342"/>
              <a:gd name="connsiteX70" fmla="*/ 6651330 w 12192000"/>
              <a:gd name="connsiteY70" fmla="*/ 1922921 h 3482342"/>
              <a:gd name="connsiteX71" fmla="*/ 6622958 w 12192000"/>
              <a:gd name="connsiteY71" fmla="*/ 1936255 h 3482342"/>
              <a:gd name="connsiteX72" fmla="*/ 6522602 w 12192000"/>
              <a:gd name="connsiteY72" fmla="*/ 1954133 h 3482342"/>
              <a:gd name="connsiteX73" fmla="*/ 6444344 w 12192000"/>
              <a:gd name="connsiteY73" fmla="*/ 1969663 h 3482342"/>
              <a:gd name="connsiteX74" fmla="*/ 6409626 w 12192000"/>
              <a:gd name="connsiteY74" fmla="*/ 1978846 h 3482342"/>
              <a:gd name="connsiteX75" fmla="*/ 6333446 w 12192000"/>
              <a:gd name="connsiteY75" fmla="*/ 1997163 h 3482342"/>
              <a:gd name="connsiteX76" fmla="*/ 6294933 w 12192000"/>
              <a:gd name="connsiteY76" fmla="*/ 2019412 h 3482342"/>
              <a:gd name="connsiteX77" fmla="*/ 6238719 w 12192000"/>
              <a:gd name="connsiteY77" fmla="*/ 2042547 h 3482342"/>
              <a:gd name="connsiteX78" fmla="*/ 6187205 w 12192000"/>
              <a:gd name="connsiteY78" fmla="*/ 2060048 h 3482342"/>
              <a:gd name="connsiteX79" fmla="*/ 6138780 w 12192000"/>
              <a:gd name="connsiteY79" fmla="*/ 2081918 h 3482342"/>
              <a:gd name="connsiteX80" fmla="*/ 6120125 w 12192000"/>
              <a:gd name="connsiteY80" fmla="*/ 2109475 h 3482342"/>
              <a:gd name="connsiteX81" fmla="*/ 6056576 w 12192000"/>
              <a:gd name="connsiteY81" fmla="*/ 2120066 h 3482342"/>
              <a:gd name="connsiteX82" fmla="*/ 5993794 w 12192000"/>
              <a:gd name="connsiteY82" fmla="*/ 2122569 h 3482342"/>
              <a:gd name="connsiteX83" fmla="*/ 5943601 w 12192000"/>
              <a:gd name="connsiteY83" fmla="*/ 2137719 h 3482342"/>
              <a:gd name="connsiteX84" fmla="*/ 5898141 w 12192000"/>
              <a:gd name="connsiteY84" fmla="*/ 2144806 h 3482342"/>
              <a:gd name="connsiteX85" fmla="*/ 5855337 w 12192000"/>
              <a:gd name="connsiteY85" fmla="*/ 2137719 h 3482342"/>
              <a:gd name="connsiteX86" fmla="*/ 5817682 w 12192000"/>
              <a:gd name="connsiteY86" fmla="*/ 2157358 h 3482342"/>
              <a:gd name="connsiteX87" fmla="*/ 5735300 w 12192000"/>
              <a:gd name="connsiteY87" fmla="*/ 2158902 h 3482342"/>
              <a:gd name="connsiteX88" fmla="*/ 5591469 w 12192000"/>
              <a:gd name="connsiteY88" fmla="*/ 2178389 h 3482342"/>
              <a:gd name="connsiteX89" fmla="*/ 5505818 w 12192000"/>
              <a:gd name="connsiteY89" fmla="*/ 2194207 h 3482342"/>
              <a:gd name="connsiteX90" fmla="*/ 5452860 w 12192000"/>
              <a:gd name="connsiteY90" fmla="*/ 2180085 h 3482342"/>
              <a:gd name="connsiteX91" fmla="*/ 5414282 w 12192000"/>
              <a:gd name="connsiteY91" fmla="*/ 2183070 h 3482342"/>
              <a:gd name="connsiteX92" fmla="*/ 5368369 w 12192000"/>
              <a:gd name="connsiteY92" fmla="*/ 2204272 h 3482342"/>
              <a:gd name="connsiteX93" fmla="*/ 5336354 w 12192000"/>
              <a:gd name="connsiteY93" fmla="*/ 2218920 h 3482342"/>
              <a:gd name="connsiteX94" fmla="*/ 5291263 w 12192000"/>
              <a:gd name="connsiteY94" fmla="*/ 2239182 h 3482342"/>
              <a:gd name="connsiteX95" fmla="*/ 5255152 w 12192000"/>
              <a:gd name="connsiteY95" fmla="*/ 2247164 h 3482342"/>
              <a:gd name="connsiteX96" fmla="*/ 5233796 w 12192000"/>
              <a:gd name="connsiteY96" fmla="*/ 2268260 h 3482342"/>
              <a:gd name="connsiteX97" fmla="*/ 5212786 w 12192000"/>
              <a:gd name="connsiteY97" fmla="*/ 2296592 h 3482342"/>
              <a:gd name="connsiteX98" fmla="*/ 5173523 w 12192000"/>
              <a:gd name="connsiteY98" fmla="*/ 2309057 h 3482342"/>
              <a:gd name="connsiteX99" fmla="*/ 5123830 w 12192000"/>
              <a:gd name="connsiteY99" fmla="*/ 2307070 h 3482342"/>
              <a:gd name="connsiteX100" fmla="*/ 5065426 w 12192000"/>
              <a:gd name="connsiteY100" fmla="*/ 2324076 h 3482342"/>
              <a:gd name="connsiteX101" fmla="*/ 4975908 w 12192000"/>
              <a:gd name="connsiteY101" fmla="*/ 2364128 h 3482342"/>
              <a:gd name="connsiteX102" fmla="*/ 4913723 w 12192000"/>
              <a:gd name="connsiteY102" fmla="*/ 2385265 h 3482342"/>
              <a:gd name="connsiteX103" fmla="*/ 4746485 w 12192000"/>
              <a:gd name="connsiteY103" fmla="*/ 2451769 h 3482342"/>
              <a:gd name="connsiteX104" fmla="*/ 4681588 w 12192000"/>
              <a:gd name="connsiteY104" fmla="*/ 2467494 h 3482342"/>
              <a:gd name="connsiteX105" fmla="*/ 1783655 w 12192000"/>
              <a:gd name="connsiteY105" fmla="*/ 3163860 h 3482342"/>
              <a:gd name="connsiteX106" fmla="*/ 1325955 w 12192000"/>
              <a:gd name="connsiteY106" fmla="*/ 3176692 h 3482342"/>
              <a:gd name="connsiteX107" fmla="*/ 1190384 w 12192000"/>
              <a:gd name="connsiteY107" fmla="*/ 3203504 h 3482342"/>
              <a:gd name="connsiteX108" fmla="*/ 1094537 w 12192000"/>
              <a:gd name="connsiteY108" fmla="*/ 3229469 h 3482342"/>
              <a:gd name="connsiteX109" fmla="*/ 779276 w 12192000"/>
              <a:gd name="connsiteY109" fmla="*/ 3327290 h 3482342"/>
              <a:gd name="connsiteX110" fmla="*/ 600378 w 12192000"/>
              <a:gd name="connsiteY110" fmla="*/ 3335250 h 3482342"/>
              <a:gd name="connsiteX111" fmla="*/ 493457 w 12192000"/>
              <a:gd name="connsiteY111" fmla="*/ 3365044 h 3482342"/>
              <a:gd name="connsiteX112" fmla="*/ 349402 w 12192000"/>
              <a:gd name="connsiteY112" fmla="*/ 3380897 h 3482342"/>
              <a:gd name="connsiteX113" fmla="*/ 192183 w 12192000"/>
              <a:gd name="connsiteY113" fmla="*/ 3460075 h 3482342"/>
              <a:gd name="connsiteX114" fmla="*/ 46713 w 12192000"/>
              <a:gd name="connsiteY114" fmla="*/ 3462986 h 3482342"/>
              <a:gd name="connsiteX115" fmla="*/ 2765 w 12192000"/>
              <a:gd name="connsiteY115" fmla="*/ 3480770 h 3482342"/>
              <a:gd name="connsiteX116" fmla="*/ 0 w 12192000"/>
              <a:gd name="connsiteY116" fmla="*/ 3482342 h 3482342"/>
              <a:gd name="connsiteX117" fmla="*/ 0 w 12192000"/>
              <a:gd name="connsiteY11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226099 w 12192000"/>
              <a:gd name="connsiteY34" fmla="*/ 1463393 h 3482342"/>
              <a:gd name="connsiteX35" fmla="*/ 10120184 w 12192000"/>
              <a:gd name="connsiteY35" fmla="*/ 1466924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495949 w 12192000"/>
              <a:gd name="connsiteY53" fmla="*/ 1902425 h 3482342"/>
              <a:gd name="connsiteX54" fmla="*/ 8236214 w 12192000"/>
              <a:gd name="connsiteY54" fmla="*/ 1909725 h 3482342"/>
              <a:gd name="connsiteX55" fmla="*/ 8132104 w 12192000"/>
              <a:gd name="connsiteY55" fmla="*/ 1895727 h 3482342"/>
              <a:gd name="connsiteX56" fmla="*/ 7918078 w 12192000"/>
              <a:gd name="connsiteY56" fmla="*/ 1862668 h 3482342"/>
              <a:gd name="connsiteX57" fmla="*/ 7817899 w 12192000"/>
              <a:gd name="connsiteY57" fmla="*/ 1862176 h 3482342"/>
              <a:gd name="connsiteX58" fmla="*/ 7768994 w 12192000"/>
              <a:gd name="connsiteY58" fmla="*/ 1855721 h 3482342"/>
              <a:gd name="connsiteX59" fmla="*/ 7618027 w 12192000"/>
              <a:gd name="connsiteY59" fmla="*/ 1830959 h 3482342"/>
              <a:gd name="connsiteX60" fmla="*/ 7449425 w 12192000"/>
              <a:gd name="connsiteY60" fmla="*/ 1810910 h 3482342"/>
              <a:gd name="connsiteX61" fmla="*/ 7342915 w 12192000"/>
              <a:gd name="connsiteY61" fmla="*/ 1819827 h 3482342"/>
              <a:gd name="connsiteX62" fmla="*/ 7255191 w 12192000"/>
              <a:gd name="connsiteY62" fmla="*/ 1834354 h 3482342"/>
              <a:gd name="connsiteX63" fmla="*/ 7131205 w 12192000"/>
              <a:gd name="connsiteY63" fmla="*/ 1845557 h 3482342"/>
              <a:gd name="connsiteX64" fmla="*/ 6941837 w 12192000"/>
              <a:gd name="connsiteY64" fmla="*/ 1840640 h 3482342"/>
              <a:gd name="connsiteX65" fmla="*/ 6837145 w 12192000"/>
              <a:gd name="connsiteY65" fmla="*/ 1870724 h 3482342"/>
              <a:gd name="connsiteX66" fmla="*/ 6753991 w 12192000"/>
              <a:gd name="connsiteY66" fmla="*/ 1860969 h 3482342"/>
              <a:gd name="connsiteX67" fmla="*/ 6727754 w 12192000"/>
              <a:gd name="connsiteY67" fmla="*/ 1882372 h 3482342"/>
              <a:gd name="connsiteX68" fmla="*/ 6723371 w 12192000"/>
              <a:gd name="connsiteY68" fmla="*/ 1886494 h 3482342"/>
              <a:gd name="connsiteX69" fmla="*/ 6702779 w 12192000"/>
              <a:gd name="connsiteY69" fmla="*/ 1893601 h 3482342"/>
              <a:gd name="connsiteX70" fmla="*/ 6686657 w 12192000"/>
              <a:gd name="connsiteY70" fmla="*/ 1907344 h 3482342"/>
              <a:gd name="connsiteX71" fmla="*/ 6651330 w 12192000"/>
              <a:gd name="connsiteY71" fmla="*/ 1922921 h 3482342"/>
              <a:gd name="connsiteX72" fmla="*/ 6622958 w 12192000"/>
              <a:gd name="connsiteY72" fmla="*/ 1936255 h 3482342"/>
              <a:gd name="connsiteX73" fmla="*/ 6522602 w 12192000"/>
              <a:gd name="connsiteY73" fmla="*/ 1954133 h 3482342"/>
              <a:gd name="connsiteX74" fmla="*/ 6444344 w 12192000"/>
              <a:gd name="connsiteY74" fmla="*/ 1969663 h 3482342"/>
              <a:gd name="connsiteX75" fmla="*/ 6409626 w 12192000"/>
              <a:gd name="connsiteY75" fmla="*/ 1978846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87205 w 12192000"/>
              <a:gd name="connsiteY79" fmla="*/ 2060048 h 3482342"/>
              <a:gd name="connsiteX80" fmla="*/ 6138780 w 12192000"/>
              <a:gd name="connsiteY80" fmla="*/ 2081918 h 3482342"/>
              <a:gd name="connsiteX81" fmla="*/ 6120125 w 12192000"/>
              <a:gd name="connsiteY81" fmla="*/ 2109475 h 3482342"/>
              <a:gd name="connsiteX82" fmla="*/ 6056576 w 12192000"/>
              <a:gd name="connsiteY82" fmla="*/ 2120066 h 3482342"/>
              <a:gd name="connsiteX83" fmla="*/ 5993794 w 12192000"/>
              <a:gd name="connsiteY83" fmla="*/ 2122569 h 3482342"/>
              <a:gd name="connsiteX84" fmla="*/ 5943601 w 12192000"/>
              <a:gd name="connsiteY84" fmla="*/ 2137719 h 3482342"/>
              <a:gd name="connsiteX85" fmla="*/ 5898141 w 12192000"/>
              <a:gd name="connsiteY85" fmla="*/ 2144806 h 3482342"/>
              <a:gd name="connsiteX86" fmla="*/ 5855337 w 12192000"/>
              <a:gd name="connsiteY86" fmla="*/ 2137719 h 3482342"/>
              <a:gd name="connsiteX87" fmla="*/ 5817682 w 12192000"/>
              <a:gd name="connsiteY87" fmla="*/ 2157358 h 3482342"/>
              <a:gd name="connsiteX88" fmla="*/ 5735300 w 12192000"/>
              <a:gd name="connsiteY88" fmla="*/ 2158902 h 3482342"/>
              <a:gd name="connsiteX89" fmla="*/ 5591469 w 12192000"/>
              <a:gd name="connsiteY89" fmla="*/ 2178389 h 3482342"/>
              <a:gd name="connsiteX90" fmla="*/ 5505818 w 12192000"/>
              <a:gd name="connsiteY90" fmla="*/ 2194207 h 3482342"/>
              <a:gd name="connsiteX91" fmla="*/ 5452860 w 12192000"/>
              <a:gd name="connsiteY91" fmla="*/ 2180085 h 3482342"/>
              <a:gd name="connsiteX92" fmla="*/ 5414282 w 12192000"/>
              <a:gd name="connsiteY92" fmla="*/ 2183070 h 3482342"/>
              <a:gd name="connsiteX93" fmla="*/ 5368369 w 12192000"/>
              <a:gd name="connsiteY93" fmla="*/ 2204272 h 3482342"/>
              <a:gd name="connsiteX94" fmla="*/ 5336354 w 12192000"/>
              <a:gd name="connsiteY94" fmla="*/ 2218920 h 3482342"/>
              <a:gd name="connsiteX95" fmla="*/ 5291263 w 12192000"/>
              <a:gd name="connsiteY95" fmla="*/ 2239182 h 3482342"/>
              <a:gd name="connsiteX96" fmla="*/ 5255152 w 12192000"/>
              <a:gd name="connsiteY96" fmla="*/ 2247164 h 3482342"/>
              <a:gd name="connsiteX97" fmla="*/ 5233796 w 12192000"/>
              <a:gd name="connsiteY97" fmla="*/ 2268260 h 3482342"/>
              <a:gd name="connsiteX98" fmla="*/ 5212786 w 12192000"/>
              <a:gd name="connsiteY98" fmla="*/ 2296592 h 3482342"/>
              <a:gd name="connsiteX99" fmla="*/ 5173523 w 12192000"/>
              <a:gd name="connsiteY99" fmla="*/ 2309057 h 3482342"/>
              <a:gd name="connsiteX100" fmla="*/ 5123830 w 12192000"/>
              <a:gd name="connsiteY100" fmla="*/ 2307070 h 3482342"/>
              <a:gd name="connsiteX101" fmla="*/ 5065426 w 12192000"/>
              <a:gd name="connsiteY101" fmla="*/ 2324076 h 3482342"/>
              <a:gd name="connsiteX102" fmla="*/ 4975908 w 12192000"/>
              <a:gd name="connsiteY102" fmla="*/ 2364128 h 3482342"/>
              <a:gd name="connsiteX103" fmla="*/ 4913723 w 12192000"/>
              <a:gd name="connsiteY103" fmla="*/ 2385265 h 3482342"/>
              <a:gd name="connsiteX104" fmla="*/ 4746485 w 12192000"/>
              <a:gd name="connsiteY104" fmla="*/ 2451769 h 3482342"/>
              <a:gd name="connsiteX105" fmla="*/ 4681588 w 12192000"/>
              <a:gd name="connsiteY105" fmla="*/ 2467494 h 3482342"/>
              <a:gd name="connsiteX106" fmla="*/ 1783655 w 12192000"/>
              <a:gd name="connsiteY106" fmla="*/ 3163860 h 3482342"/>
              <a:gd name="connsiteX107" fmla="*/ 1325955 w 12192000"/>
              <a:gd name="connsiteY107" fmla="*/ 3176692 h 3482342"/>
              <a:gd name="connsiteX108" fmla="*/ 1190384 w 12192000"/>
              <a:gd name="connsiteY108" fmla="*/ 3203504 h 3482342"/>
              <a:gd name="connsiteX109" fmla="*/ 1094537 w 12192000"/>
              <a:gd name="connsiteY109" fmla="*/ 3229469 h 3482342"/>
              <a:gd name="connsiteX110" fmla="*/ 779276 w 12192000"/>
              <a:gd name="connsiteY110" fmla="*/ 3327290 h 3482342"/>
              <a:gd name="connsiteX111" fmla="*/ 600378 w 12192000"/>
              <a:gd name="connsiteY111" fmla="*/ 3335250 h 3482342"/>
              <a:gd name="connsiteX112" fmla="*/ 493457 w 12192000"/>
              <a:gd name="connsiteY112" fmla="*/ 3365044 h 3482342"/>
              <a:gd name="connsiteX113" fmla="*/ 349402 w 12192000"/>
              <a:gd name="connsiteY113" fmla="*/ 3380897 h 3482342"/>
              <a:gd name="connsiteX114" fmla="*/ 192183 w 12192000"/>
              <a:gd name="connsiteY114" fmla="*/ 3460075 h 3482342"/>
              <a:gd name="connsiteX115" fmla="*/ 46713 w 12192000"/>
              <a:gd name="connsiteY115" fmla="*/ 3462986 h 3482342"/>
              <a:gd name="connsiteX116" fmla="*/ 2765 w 12192000"/>
              <a:gd name="connsiteY116" fmla="*/ 3480770 h 3482342"/>
              <a:gd name="connsiteX117" fmla="*/ 0 w 12192000"/>
              <a:gd name="connsiteY117" fmla="*/ 3482342 h 3482342"/>
              <a:gd name="connsiteX118" fmla="*/ 0 w 12192000"/>
              <a:gd name="connsiteY11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226099 w 12192000"/>
              <a:gd name="connsiteY34" fmla="*/ 1463393 h 3482342"/>
              <a:gd name="connsiteX35" fmla="*/ 10120184 w 12192000"/>
              <a:gd name="connsiteY35" fmla="*/ 1466924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495949 w 12192000"/>
              <a:gd name="connsiteY53" fmla="*/ 1902425 h 3482342"/>
              <a:gd name="connsiteX54" fmla="*/ 8236214 w 12192000"/>
              <a:gd name="connsiteY54" fmla="*/ 1909725 h 3482342"/>
              <a:gd name="connsiteX55" fmla="*/ 8132104 w 12192000"/>
              <a:gd name="connsiteY55" fmla="*/ 1895727 h 3482342"/>
              <a:gd name="connsiteX56" fmla="*/ 7918078 w 12192000"/>
              <a:gd name="connsiteY56" fmla="*/ 1862668 h 3482342"/>
              <a:gd name="connsiteX57" fmla="*/ 7817899 w 12192000"/>
              <a:gd name="connsiteY57" fmla="*/ 1862176 h 3482342"/>
              <a:gd name="connsiteX58" fmla="*/ 7768994 w 12192000"/>
              <a:gd name="connsiteY58" fmla="*/ 1855721 h 3482342"/>
              <a:gd name="connsiteX59" fmla="*/ 7618027 w 12192000"/>
              <a:gd name="connsiteY59" fmla="*/ 1830959 h 3482342"/>
              <a:gd name="connsiteX60" fmla="*/ 7449425 w 12192000"/>
              <a:gd name="connsiteY60" fmla="*/ 1810910 h 3482342"/>
              <a:gd name="connsiteX61" fmla="*/ 7342915 w 12192000"/>
              <a:gd name="connsiteY61" fmla="*/ 1819827 h 3482342"/>
              <a:gd name="connsiteX62" fmla="*/ 7255191 w 12192000"/>
              <a:gd name="connsiteY62" fmla="*/ 1834354 h 3482342"/>
              <a:gd name="connsiteX63" fmla="*/ 7131205 w 12192000"/>
              <a:gd name="connsiteY63" fmla="*/ 1845557 h 3482342"/>
              <a:gd name="connsiteX64" fmla="*/ 6941837 w 12192000"/>
              <a:gd name="connsiteY64" fmla="*/ 1840640 h 3482342"/>
              <a:gd name="connsiteX65" fmla="*/ 6837145 w 12192000"/>
              <a:gd name="connsiteY65" fmla="*/ 1870724 h 3482342"/>
              <a:gd name="connsiteX66" fmla="*/ 6753991 w 12192000"/>
              <a:gd name="connsiteY66" fmla="*/ 1860969 h 3482342"/>
              <a:gd name="connsiteX67" fmla="*/ 6727754 w 12192000"/>
              <a:gd name="connsiteY67" fmla="*/ 1882372 h 3482342"/>
              <a:gd name="connsiteX68" fmla="*/ 6723371 w 12192000"/>
              <a:gd name="connsiteY68" fmla="*/ 1886494 h 3482342"/>
              <a:gd name="connsiteX69" fmla="*/ 6702779 w 12192000"/>
              <a:gd name="connsiteY69" fmla="*/ 1893601 h 3482342"/>
              <a:gd name="connsiteX70" fmla="*/ 6686657 w 12192000"/>
              <a:gd name="connsiteY70" fmla="*/ 1907344 h 3482342"/>
              <a:gd name="connsiteX71" fmla="*/ 6651330 w 12192000"/>
              <a:gd name="connsiteY71" fmla="*/ 1922921 h 3482342"/>
              <a:gd name="connsiteX72" fmla="*/ 6622958 w 12192000"/>
              <a:gd name="connsiteY72" fmla="*/ 1936255 h 3482342"/>
              <a:gd name="connsiteX73" fmla="*/ 6522602 w 12192000"/>
              <a:gd name="connsiteY73" fmla="*/ 1954133 h 3482342"/>
              <a:gd name="connsiteX74" fmla="*/ 6444344 w 12192000"/>
              <a:gd name="connsiteY74" fmla="*/ 1969663 h 3482342"/>
              <a:gd name="connsiteX75" fmla="*/ 6409626 w 12192000"/>
              <a:gd name="connsiteY75" fmla="*/ 1978846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87205 w 12192000"/>
              <a:gd name="connsiteY79" fmla="*/ 2060048 h 3482342"/>
              <a:gd name="connsiteX80" fmla="*/ 6138780 w 12192000"/>
              <a:gd name="connsiteY80" fmla="*/ 2081918 h 3482342"/>
              <a:gd name="connsiteX81" fmla="*/ 6120125 w 12192000"/>
              <a:gd name="connsiteY81" fmla="*/ 2109475 h 3482342"/>
              <a:gd name="connsiteX82" fmla="*/ 6056576 w 12192000"/>
              <a:gd name="connsiteY82" fmla="*/ 2120066 h 3482342"/>
              <a:gd name="connsiteX83" fmla="*/ 5993794 w 12192000"/>
              <a:gd name="connsiteY83" fmla="*/ 2122569 h 3482342"/>
              <a:gd name="connsiteX84" fmla="*/ 5943601 w 12192000"/>
              <a:gd name="connsiteY84" fmla="*/ 2137719 h 3482342"/>
              <a:gd name="connsiteX85" fmla="*/ 5898141 w 12192000"/>
              <a:gd name="connsiteY85" fmla="*/ 2144806 h 3482342"/>
              <a:gd name="connsiteX86" fmla="*/ 5855337 w 12192000"/>
              <a:gd name="connsiteY86" fmla="*/ 2137719 h 3482342"/>
              <a:gd name="connsiteX87" fmla="*/ 5817682 w 12192000"/>
              <a:gd name="connsiteY87" fmla="*/ 2157358 h 3482342"/>
              <a:gd name="connsiteX88" fmla="*/ 5735300 w 12192000"/>
              <a:gd name="connsiteY88" fmla="*/ 2158902 h 3482342"/>
              <a:gd name="connsiteX89" fmla="*/ 5591469 w 12192000"/>
              <a:gd name="connsiteY89" fmla="*/ 2178389 h 3482342"/>
              <a:gd name="connsiteX90" fmla="*/ 5505818 w 12192000"/>
              <a:gd name="connsiteY90" fmla="*/ 2194207 h 3482342"/>
              <a:gd name="connsiteX91" fmla="*/ 5452860 w 12192000"/>
              <a:gd name="connsiteY91" fmla="*/ 2180085 h 3482342"/>
              <a:gd name="connsiteX92" fmla="*/ 5414282 w 12192000"/>
              <a:gd name="connsiteY92" fmla="*/ 2183070 h 3482342"/>
              <a:gd name="connsiteX93" fmla="*/ 5368369 w 12192000"/>
              <a:gd name="connsiteY93" fmla="*/ 2204272 h 3482342"/>
              <a:gd name="connsiteX94" fmla="*/ 5336354 w 12192000"/>
              <a:gd name="connsiteY94" fmla="*/ 2218920 h 3482342"/>
              <a:gd name="connsiteX95" fmla="*/ 5291263 w 12192000"/>
              <a:gd name="connsiteY95" fmla="*/ 2239182 h 3482342"/>
              <a:gd name="connsiteX96" fmla="*/ 5255152 w 12192000"/>
              <a:gd name="connsiteY96" fmla="*/ 2247164 h 3482342"/>
              <a:gd name="connsiteX97" fmla="*/ 5233796 w 12192000"/>
              <a:gd name="connsiteY97" fmla="*/ 2268260 h 3482342"/>
              <a:gd name="connsiteX98" fmla="*/ 5212786 w 12192000"/>
              <a:gd name="connsiteY98" fmla="*/ 2296592 h 3482342"/>
              <a:gd name="connsiteX99" fmla="*/ 5173523 w 12192000"/>
              <a:gd name="connsiteY99" fmla="*/ 2309057 h 3482342"/>
              <a:gd name="connsiteX100" fmla="*/ 5123830 w 12192000"/>
              <a:gd name="connsiteY100" fmla="*/ 2307070 h 3482342"/>
              <a:gd name="connsiteX101" fmla="*/ 5065426 w 12192000"/>
              <a:gd name="connsiteY101" fmla="*/ 2324076 h 3482342"/>
              <a:gd name="connsiteX102" fmla="*/ 4975908 w 12192000"/>
              <a:gd name="connsiteY102" fmla="*/ 2364128 h 3482342"/>
              <a:gd name="connsiteX103" fmla="*/ 4913723 w 12192000"/>
              <a:gd name="connsiteY103" fmla="*/ 2385265 h 3482342"/>
              <a:gd name="connsiteX104" fmla="*/ 4746485 w 12192000"/>
              <a:gd name="connsiteY104" fmla="*/ 2451769 h 3482342"/>
              <a:gd name="connsiteX105" fmla="*/ 4681588 w 12192000"/>
              <a:gd name="connsiteY105" fmla="*/ 2467494 h 3482342"/>
              <a:gd name="connsiteX106" fmla="*/ 1783655 w 12192000"/>
              <a:gd name="connsiteY106" fmla="*/ 3163860 h 3482342"/>
              <a:gd name="connsiteX107" fmla="*/ 1325955 w 12192000"/>
              <a:gd name="connsiteY107" fmla="*/ 3176692 h 3482342"/>
              <a:gd name="connsiteX108" fmla="*/ 1190384 w 12192000"/>
              <a:gd name="connsiteY108" fmla="*/ 3203504 h 3482342"/>
              <a:gd name="connsiteX109" fmla="*/ 1094537 w 12192000"/>
              <a:gd name="connsiteY109" fmla="*/ 3229469 h 3482342"/>
              <a:gd name="connsiteX110" fmla="*/ 779276 w 12192000"/>
              <a:gd name="connsiteY110" fmla="*/ 3327290 h 3482342"/>
              <a:gd name="connsiteX111" fmla="*/ 600378 w 12192000"/>
              <a:gd name="connsiteY111" fmla="*/ 3335250 h 3482342"/>
              <a:gd name="connsiteX112" fmla="*/ 493457 w 12192000"/>
              <a:gd name="connsiteY112" fmla="*/ 3365044 h 3482342"/>
              <a:gd name="connsiteX113" fmla="*/ 349402 w 12192000"/>
              <a:gd name="connsiteY113" fmla="*/ 3380897 h 3482342"/>
              <a:gd name="connsiteX114" fmla="*/ 192183 w 12192000"/>
              <a:gd name="connsiteY114" fmla="*/ 3460075 h 3482342"/>
              <a:gd name="connsiteX115" fmla="*/ 46713 w 12192000"/>
              <a:gd name="connsiteY115" fmla="*/ 3462986 h 3482342"/>
              <a:gd name="connsiteX116" fmla="*/ 2765 w 12192000"/>
              <a:gd name="connsiteY116" fmla="*/ 3480770 h 3482342"/>
              <a:gd name="connsiteX117" fmla="*/ 0 w 12192000"/>
              <a:gd name="connsiteY117" fmla="*/ 3482342 h 3482342"/>
              <a:gd name="connsiteX118" fmla="*/ 0 w 12192000"/>
              <a:gd name="connsiteY11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201385 w 12192000"/>
              <a:gd name="connsiteY34" fmla="*/ 1477515 h 3482342"/>
              <a:gd name="connsiteX35" fmla="*/ 10120184 w 12192000"/>
              <a:gd name="connsiteY35" fmla="*/ 1466924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495949 w 12192000"/>
              <a:gd name="connsiteY53" fmla="*/ 1902425 h 3482342"/>
              <a:gd name="connsiteX54" fmla="*/ 8236214 w 12192000"/>
              <a:gd name="connsiteY54" fmla="*/ 1909725 h 3482342"/>
              <a:gd name="connsiteX55" fmla="*/ 8132104 w 12192000"/>
              <a:gd name="connsiteY55" fmla="*/ 1895727 h 3482342"/>
              <a:gd name="connsiteX56" fmla="*/ 7918078 w 12192000"/>
              <a:gd name="connsiteY56" fmla="*/ 1862668 h 3482342"/>
              <a:gd name="connsiteX57" fmla="*/ 7817899 w 12192000"/>
              <a:gd name="connsiteY57" fmla="*/ 1862176 h 3482342"/>
              <a:gd name="connsiteX58" fmla="*/ 7768994 w 12192000"/>
              <a:gd name="connsiteY58" fmla="*/ 1855721 h 3482342"/>
              <a:gd name="connsiteX59" fmla="*/ 7618027 w 12192000"/>
              <a:gd name="connsiteY59" fmla="*/ 1830959 h 3482342"/>
              <a:gd name="connsiteX60" fmla="*/ 7449425 w 12192000"/>
              <a:gd name="connsiteY60" fmla="*/ 1810910 h 3482342"/>
              <a:gd name="connsiteX61" fmla="*/ 7342915 w 12192000"/>
              <a:gd name="connsiteY61" fmla="*/ 1819827 h 3482342"/>
              <a:gd name="connsiteX62" fmla="*/ 7255191 w 12192000"/>
              <a:gd name="connsiteY62" fmla="*/ 1834354 h 3482342"/>
              <a:gd name="connsiteX63" fmla="*/ 7131205 w 12192000"/>
              <a:gd name="connsiteY63" fmla="*/ 1845557 h 3482342"/>
              <a:gd name="connsiteX64" fmla="*/ 6941837 w 12192000"/>
              <a:gd name="connsiteY64" fmla="*/ 1840640 h 3482342"/>
              <a:gd name="connsiteX65" fmla="*/ 6837145 w 12192000"/>
              <a:gd name="connsiteY65" fmla="*/ 1870724 h 3482342"/>
              <a:gd name="connsiteX66" fmla="*/ 6753991 w 12192000"/>
              <a:gd name="connsiteY66" fmla="*/ 1860969 h 3482342"/>
              <a:gd name="connsiteX67" fmla="*/ 6727754 w 12192000"/>
              <a:gd name="connsiteY67" fmla="*/ 1882372 h 3482342"/>
              <a:gd name="connsiteX68" fmla="*/ 6723371 w 12192000"/>
              <a:gd name="connsiteY68" fmla="*/ 1886494 h 3482342"/>
              <a:gd name="connsiteX69" fmla="*/ 6702779 w 12192000"/>
              <a:gd name="connsiteY69" fmla="*/ 1893601 h 3482342"/>
              <a:gd name="connsiteX70" fmla="*/ 6686657 w 12192000"/>
              <a:gd name="connsiteY70" fmla="*/ 1907344 h 3482342"/>
              <a:gd name="connsiteX71" fmla="*/ 6651330 w 12192000"/>
              <a:gd name="connsiteY71" fmla="*/ 1922921 h 3482342"/>
              <a:gd name="connsiteX72" fmla="*/ 6622958 w 12192000"/>
              <a:gd name="connsiteY72" fmla="*/ 1936255 h 3482342"/>
              <a:gd name="connsiteX73" fmla="*/ 6522602 w 12192000"/>
              <a:gd name="connsiteY73" fmla="*/ 1954133 h 3482342"/>
              <a:gd name="connsiteX74" fmla="*/ 6444344 w 12192000"/>
              <a:gd name="connsiteY74" fmla="*/ 1969663 h 3482342"/>
              <a:gd name="connsiteX75" fmla="*/ 6409626 w 12192000"/>
              <a:gd name="connsiteY75" fmla="*/ 1978846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87205 w 12192000"/>
              <a:gd name="connsiteY79" fmla="*/ 2060048 h 3482342"/>
              <a:gd name="connsiteX80" fmla="*/ 6138780 w 12192000"/>
              <a:gd name="connsiteY80" fmla="*/ 2081918 h 3482342"/>
              <a:gd name="connsiteX81" fmla="*/ 6120125 w 12192000"/>
              <a:gd name="connsiteY81" fmla="*/ 2109475 h 3482342"/>
              <a:gd name="connsiteX82" fmla="*/ 6056576 w 12192000"/>
              <a:gd name="connsiteY82" fmla="*/ 2120066 h 3482342"/>
              <a:gd name="connsiteX83" fmla="*/ 5993794 w 12192000"/>
              <a:gd name="connsiteY83" fmla="*/ 2122569 h 3482342"/>
              <a:gd name="connsiteX84" fmla="*/ 5943601 w 12192000"/>
              <a:gd name="connsiteY84" fmla="*/ 2137719 h 3482342"/>
              <a:gd name="connsiteX85" fmla="*/ 5898141 w 12192000"/>
              <a:gd name="connsiteY85" fmla="*/ 2144806 h 3482342"/>
              <a:gd name="connsiteX86" fmla="*/ 5855337 w 12192000"/>
              <a:gd name="connsiteY86" fmla="*/ 2137719 h 3482342"/>
              <a:gd name="connsiteX87" fmla="*/ 5817682 w 12192000"/>
              <a:gd name="connsiteY87" fmla="*/ 2157358 h 3482342"/>
              <a:gd name="connsiteX88" fmla="*/ 5735300 w 12192000"/>
              <a:gd name="connsiteY88" fmla="*/ 2158902 h 3482342"/>
              <a:gd name="connsiteX89" fmla="*/ 5591469 w 12192000"/>
              <a:gd name="connsiteY89" fmla="*/ 2178389 h 3482342"/>
              <a:gd name="connsiteX90" fmla="*/ 5505818 w 12192000"/>
              <a:gd name="connsiteY90" fmla="*/ 2194207 h 3482342"/>
              <a:gd name="connsiteX91" fmla="*/ 5452860 w 12192000"/>
              <a:gd name="connsiteY91" fmla="*/ 2180085 h 3482342"/>
              <a:gd name="connsiteX92" fmla="*/ 5414282 w 12192000"/>
              <a:gd name="connsiteY92" fmla="*/ 2183070 h 3482342"/>
              <a:gd name="connsiteX93" fmla="*/ 5368369 w 12192000"/>
              <a:gd name="connsiteY93" fmla="*/ 2204272 h 3482342"/>
              <a:gd name="connsiteX94" fmla="*/ 5336354 w 12192000"/>
              <a:gd name="connsiteY94" fmla="*/ 2218920 h 3482342"/>
              <a:gd name="connsiteX95" fmla="*/ 5291263 w 12192000"/>
              <a:gd name="connsiteY95" fmla="*/ 2239182 h 3482342"/>
              <a:gd name="connsiteX96" fmla="*/ 5255152 w 12192000"/>
              <a:gd name="connsiteY96" fmla="*/ 2247164 h 3482342"/>
              <a:gd name="connsiteX97" fmla="*/ 5233796 w 12192000"/>
              <a:gd name="connsiteY97" fmla="*/ 2268260 h 3482342"/>
              <a:gd name="connsiteX98" fmla="*/ 5212786 w 12192000"/>
              <a:gd name="connsiteY98" fmla="*/ 2296592 h 3482342"/>
              <a:gd name="connsiteX99" fmla="*/ 5173523 w 12192000"/>
              <a:gd name="connsiteY99" fmla="*/ 2309057 h 3482342"/>
              <a:gd name="connsiteX100" fmla="*/ 5123830 w 12192000"/>
              <a:gd name="connsiteY100" fmla="*/ 2307070 h 3482342"/>
              <a:gd name="connsiteX101" fmla="*/ 5065426 w 12192000"/>
              <a:gd name="connsiteY101" fmla="*/ 2324076 h 3482342"/>
              <a:gd name="connsiteX102" fmla="*/ 4975908 w 12192000"/>
              <a:gd name="connsiteY102" fmla="*/ 2364128 h 3482342"/>
              <a:gd name="connsiteX103" fmla="*/ 4913723 w 12192000"/>
              <a:gd name="connsiteY103" fmla="*/ 2385265 h 3482342"/>
              <a:gd name="connsiteX104" fmla="*/ 4746485 w 12192000"/>
              <a:gd name="connsiteY104" fmla="*/ 2451769 h 3482342"/>
              <a:gd name="connsiteX105" fmla="*/ 4681588 w 12192000"/>
              <a:gd name="connsiteY105" fmla="*/ 2467494 h 3482342"/>
              <a:gd name="connsiteX106" fmla="*/ 1783655 w 12192000"/>
              <a:gd name="connsiteY106" fmla="*/ 3163860 h 3482342"/>
              <a:gd name="connsiteX107" fmla="*/ 1325955 w 12192000"/>
              <a:gd name="connsiteY107" fmla="*/ 3176692 h 3482342"/>
              <a:gd name="connsiteX108" fmla="*/ 1190384 w 12192000"/>
              <a:gd name="connsiteY108" fmla="*/ 3203504 h 3482342"/>
              <a:gd name="connsiteX109" fmla="*/ 1094537 w 12192000"/>
              <a:gd name="connsiteY109" fmla="*/ 3229469 h 3482342"/>
              <a:gd name="connsiteX110" fmla="*/ 779276 w 12192000"/>
              <a:gd name="connsiteY110" fmla="*/ 3327290 h 3482342"/>
              <a:gd name="connsiteX111" fmla="*/ 600378 w 12192000"/>
              <a:gd name="connsiteY111" fmla="*/ 3335250 h 3482342"/>
              <a:gd name="connsiteX112" fmla="*/ 493457 w 12192000"/>
              <a:gd name="connsiteY112" fmla="*/ 3365044 h 3482342"/>
              <a:gd name="connsiteX113" fmla="*/ 349402 w 12192000"/>
              <a:gd name="connsiteY113" fmla="*/ 3380897 h 3482342"/>
              <a:gd name="connsiteX114" fmla="*/ 192183 w 12192000"/>
              <a:gd name="connsiteY114" fmla="*/ 3460075 h 3482342"/>
              <a:gd name="connsiteX115" fmla="*/ 46713 w 12192000"/>
              <a:gd name="connsiteY115" fmla="*/ 3462986 h 3482342"/>
              <a:gd name="connsiteX116" fmla="*/ 2765 w 12192000"/>
              <a:gd name="connsiteY116" fmla="*/ 3480770 h 3482342"/>
              <a:gd name="connsiteX117" fmla="*/ 0 w 12192000"/>
              <a:gd name="connsiteY117" fmla="*/ 3482342 h 3482342"/>
              <a:gd name="connsiteX118" fmla="*/ 0 w 12192000"/>
              <a:gd name="connsiteY11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75804 w 12192000"/>
              <a:gd name="connsiteY19" fmla="*/ 1067977 h 3482342"/>
              <a:gd name="connsiteX20" fmla="*/ 11120819 w 12192000"/>
              <a:gd name="connsiteY20" fmla="*/ 1126133 h 3482342"/>
              <a:gd name="connsiteX21" fmla="*/ 11028687 w 12192000"/>
              <a:gd name="connsiteY21" fmla="*/ 1199018 h 3482342"/>
              <a:gd name="connsiteX22" fmla="*/ 10960443 w 12192000"/>
              <a:gd name="connsiteY22" fmla="*/ 1244502 h 3482342"/>
              <a:gd name="connsiteX23" fmla="*/ 10850998 w 12192000"/>
              <a:gd name="connsiteY23" fmla="*/ 1269215 h 3482342"/>
              <a:gd name="connsiteX24" fmla="*/ 10815658 w 12192000"/>
              <a:gd name="connsiteY24" fmla="*/ 1287849 h 3482342"/>
              <a:gd name="connsiteX25" fmla="*/ 10679906 w 12192000"/>
              <a:gd name="connsiteY25" fmla="*/ 1324988 h 3482342"/>
              <a:gd name="connsiteX26" fmla="*/ 10636304 w 12192000"/>
              <a:gd name="connsiteY26" fmla="*/ 1317928 h 3482342"/>
              <a:gd name="connsiteX27" fmla="*/ 10603863 w 12192000"/>
              <a:gd name="connsiteY27" fmla="*/ 1346886 h 3482342"/>
              <a:gd name="connsiteX28" fmla="*/ 10573203 w 12192000"/>
              <a:gd name="connsiteY28" fmla="*/ 1351996 h 3482342"/>
              <a:gd name="connsiteX29" fmla="*/ 10513263 w 12192000"/>
              <a:gd name="connsiteY29" fmla="*/ 1350756 h 3482342"/>
              <a:gd name="connsiteX30" fmla="*/ 10464012 w 12192000"/>
              <a:gd name="connsiteY30" fmla="*/ 1391778 h 3482342"/>
              <a:gd name="connsiteX31" fmla="*/ 10405409 w 12192000"/>
              <a:gd name="connsiteY31" fmla="*/ 1422789 h 3482342"/>
              <a:gd name="connsiteX32" fmla="*/ 10370530 w 12192000"/>
              <a:gd name="connsiteY32" fmla="*/ 1441596 h 3482342"/>
              <a:gd name="connsiteX33" fmla="*/ 10314361 w 12192000"/>
              <a:gd name="connsiteY33" fmla="*/ 1466924 h 3482342"/>
              <a:gd name="connsiteX34" fmla="*/ 10264922 w 12192000"/>
              <a:gd name="connsiteY34" fmla="*/ 1472107 h 3482342"/>
              <a:gd name="connsiteX35" fmla="*/ 10201385 w 12192000"/>
              <a:gd name="connsiteY35" fmla="*/ 1477515 h 3482342"/>
              <a:gd name="connsiteX36" fmla="*/ 10120184 w 12192000"/>
              <a:gd name="connsiteY36" fmla="*/ 1466924 h 3482342"/>
              <a:gd name="connsiteX37" fmla="*/ 10058690 w 12192000"/>
              <a:gd name="connsiteY37" fmla="*/ 1474888 h 3482342"/>
              <a:gd name="connsiteX38" fmla="*/ 10004424 w 12192000"/>
              <a:gd name="connsiteY38" fmla="*/ 1489801 h 3482342"/>
              <a:gd name="connsiteX39" fmla="*/ 9999951 w 12192000"/>
              <a:gd name="connsiteY39" fmla="*/ 1499127 h 3482342"/>
              <a:gd name="connsiteX40" fmla="*/ 9845462 w 12192000"/>
              <a:gd name="connsiteY40" fmla="*/ 1548192 h 3482342"/>
              <a:gd name="connsiteX41" fmla="*/ 9736156 w 12192000"/>
              <a:gd name="connsiteY41" fmla="*/ 1581928 h 3482342"/>
              <a:gd name="connsiteX42" fmla="*/ 9693355 w 12192000"/>
              <a:gd name="connsiteY42" fmla="*/ 1602632 h 3482342"/>
              <a:gd name="connsiteX43" fmla="*/ 9664242 w 12192000"/>
              <a:gd name="connsiteY43" fmla="*/ 1622075 h 3482342"/>
              <a:gd name="connsiteX44" fmla="*/ 9579195 w 12192000"/>
              <a:gd name="connsiteY44" fmla="*/ 1648017 h 3482342"/>
              <a:gd name="connsiteX45" fmla="*/ 9433652 w 12192000"/>
              <a:gd name="connsiteY45" fmla="*/ 1681174 h 3482342"/>
              <a:gd name="connsiteX46" fmla="*/ 9403775 w 12192000"/>
              <a:gd name="connsiteY46" fmla="*/ 1690403 h 3482342"/>
              <a:gd name="connsiteX47" fmla="*/ 9382503 w 12192000"/>
              <a:gd name="connsiteY47" fmla="*/ 1706957 h 3482342"/>
              <a:gd name="connsiteX48" fmla="*/ 9381410 w 12192000"/>
              <a:gd name="connsiteY48" fmla="*/ 1718312 h 3482342"/>
              <a:gd name="connsiteX49" fmla="*/ 9365685 w 12192000"/>
              <a:gd name="connsiteY49" fmla="*/ 1724772 h 3482342"/>
              <a:gd name="connsiteX50" fmla="*/ 9278020 w 12192000"/>
              <a:gd name="connsiteY50" fmla="*/ 1741161 h 3482342"/>
              <a:gd name="connsiteX51" fmla="*/ 9217145 w 12192000"/>
              <a:gd name="connsiteY51" fmla="*/ 1771195 h 3482342"/>
              <a:gd name="connsiteX52" fmla="*/ 8955875 w 12192000"/>
              <a:gd name="connsiteY52" fmla="*/ 1796806 h 3482342"/>
              <a:gd name="connsiteX53" fmla="*/ 8648415 w 12192000"/>
              <a:gd name="connsiteY53" fmla="*/ 1878623 h 3482342"/>
              <a:gd name="connsiteX54" fmla="*/ 8495949 w 12192000"/>
              <a:gd name="connsiteY54" fmla="*/ 1902425 h 3482342"/>
              <a:gd name="connsiteX55" fmla="*/ 8236214 w 12192000"/>
              <a:gd name="connsiteY55" fmla="*/ 1909725 h 3482342"/>
              <a:gd name="connsiteX56" fmla="*/ 8132104 w 12192000"/>
              <a:gd name="connsiteY56" fmla="*/ 1895727 h 3482342"/>
              <a:gd name="connsiteX57" fmla="*/ 7918078 w 12192000"/>
              <a:gd name="connsiteY57" fmla="*/ 1862668 h 3482342"/>
              <a:gd name="connsiteX58" fmla="*/ 7817899 w 12192000"/>
              <a:gd name="connsiteY58" fmla="*/ 1862176 h 3482342"/>
              <a:gd name="connsiteX59" fmla="*/ 7768994 w 12192000"/>
              <a:gd name="connsiteY59" fmla="*/ 1855721 h 3482342"/>
              <a:gd name="connsiteX60" fmla="*/ 7618027 w 12192000"/>
              <a:gd name="connsiteY60" fmla="*/ 1830959 h 3482342"/>
              <a:gd name="connsiteX61" fmla="*/ 7449425 w 12192000"/>
              <a:gd name="connsiteY61" fmla="*/ 1810910 h 3482342"/>
              <a:gd name="connsiteX62" fmla="*/ 7342915 w 12192000"/>
              <a:gd name="connsiteY62" fmla="*/ 1819827 h 3482342"/>
              <a:gd name="connsiteX63" fmla="*/ 7255191 w 12192000"/>
              <a:gd name="connsiteY63" fmla="*/ 1834354 h 3482342"/>
              <a:gd name="connsiteX64" fmla="*/ 7131205 w 12192000"/>
              <a:gd name="connsiteY64" fmla="*/ 1845557 h 3482342"/>
              <a:gd name="connsiteX65" fmla="*/ 6941837 w 12192000"/>
              <a:gd name="connsiteY65" fmla="*/ 1840640 h 3482342"/>
              <a:gd name="connsiteX66" fmla="*/ 6837145 w 12192000"/>
              <a:gd name="connsiteY66" fmla="*/ 1870724 h 3482342"/>
              <a:gd name="connsiteX67" fmla="*/ 6753991 w 12192000"/>
              <a:gd name="connsiteY67" fmla="*/ 1860969 h 3482342"/>
              <a:gd name="connsiteX68" fmla="*/ 6727754 w 12192000"/>
              <a:gd name="connsiteY68" fmla="*/ 1882372 h 3482342"/>
              <a:gd name="connsiteX69" fmla="*/ 6723371 w 12192000"/>
              <a:gd name="connsiteY69" fmla="*/ 1886494 h 3482342"/>
              <a:gd name="connsiteX70" fmla="*/ 6702779 w 12192000"/>
              <a:gd name="connsiteY70" fmla="*/ 1893601 h 3482342"/>
              <a:gd name="connsiteX71" fmla="*/ 6686657 w 12192000"/>
              <a:gd name="connsiteY71" fmla="*/ 1907344 h 3482342"/>
              <a:gd name="connsiteX72" fmla="*/ 6651330 w 12192000"/>
              <a:gd name="connsiteY72" fmla="*/ 1922921 h 3482342"/>
              <a:gd name="connsiteX73" fmla="*/ 6622958 w 12192000"/>
              <a:gd name="connsiteY73" fmla="*/ 1936255 h 3482342"/>
              <a:gd name="connsiteX74" fmla="*/ 6522602 w 12192000"/>
              <a:gd name="connsiteY74" fmla="*/ 1954133 h 3482342"/>
              <a:gd name="connsiteX75" fmla="*/ 6444344 w 12192000"/>
              <a:gd name="connsiteY75" fmla="*/ 1969663 h 3482342"/>
              <a:gd name="connsiteX76" fmla="*/ 6409626 w 12192000"/>
              <a:gd name="connsiteY76" fmla="*/ 1978846 h 3482342"/>
              <a:gd name="connsiteX77" fmla="*/ 6333446 w 12192000"/>
              <a:gd name="connsiteY77" fmla="*/ 1997163 h 3482342"/>
              <a:gd name="connsiteX78" fmla="*/ 6294933 w 12192000"/>
              <a:gd name="connsiteY78" fmla="*/ 2019412 h 3482342"/>
              <a:gd name="connsiteX79" fmla="*/ 6238719 w 12192000"/>
              <a:gd name="connsiteY79" fmla="*/ 2042547 h 3482342"/>
              <a:gd name="connsiteX80" fmla="*/ 6187205 w 12192000"/>
              <a:gd name="connsiteY80" fmla="*/ 2060048 h 3482342"/>
              <a:gd name="connsiteX81" fmla="*/ 6138780 w 12192000"/>
              <a:gd name="connsiteY81" fmla="*/ 2081918 h 3482342"/>
              <a:gd name="connsiteX82" fmla="*/ 6120125 w 12192000"/>
              <a:gd name="connsiteY82" fmla="*/ 2109475 h 3482342"/>
              <a:gd name="connsiteX83" fmla="*/ 6056576 w 12192000"/>
              <a:gd name="connsiteY83" fmla="*/ 2120066 h 3482342"/>
              <a:gd name="connsiteX84" fmla="*/ 5993794 w 12192000"/>
              <a:gd name="connsiteY84" fmla="*/ 2122569 h 3482342"/>
              <a:gd name="connsiteX85" fmla="*/ 5943601 w 12192000"/>
              <a:gd name="connsiteY85" fmla="*/ 2137719 h 3482342"/>
              <a:gd name="connsiteX86" fmla="*/ 5898141 w 12192000"/>
              <a:gd name="connsiteY86" fmla="*/ 2144806 h 3482342"/>
              <a:gd name="connsiteX87" fmla="*/ 5855337 w 12192000"/>
              <a:gd name="connsiteY87" fmla="*/ 2137719 h 3482342"/>
              <a:gd name="connsiteX88" fmla="*/ 5817682 w 12192000"/>
              <a:gd name="connsiteY88" fmla="*/ 2157358 h 3482342"/>
              <a:gd name="connsiteX89" fmla="*/ 5735300 w 12192000"/>
              <a:gd name="connsiteY89" fmla="*/ 2158902 h 3482342"/>
              <a:gd name="connsiteX90" fmla="*/ 5591469 w 12192000"/>
              <a:gd name="connsiteY90" fmla="*/ 2178389 h 3482342"/>
              <a:gd name="connsiteX91" fmla="*/ 5505818 w 12192000"/>
              <a:gd name="connsiteY91" fmla="*/ 2194207 h 3482342"/>
              <a:gd name="connsiteX92" fmla="*/ 5452860 w 12192000"/>
              <a:gd name="connsiteY92" fmla="*/ 2180085 h 3482342"/>
              <a:gd name="connsiteX93" fmla="*/ 5414282 w 12192000"/>
              <a:gd name="connsiteY93" fmla="*/ 2183070 h 3482342"/>
              <a:gd name="connsiteX94" fmla="*/ 5368369 w 12192000"/>
              <a:gd name="connsiteY94" fmla="*/ 2204272 h 3482342"/>
              <a:gd name="connsiteX95" fmla="*/ 5336354 w 12192000"/>
              <a:gd name="connsiteY95" fmla="*/ 2218920 h 3482342"/>
              <a:gd name="connsiteX96" fmla="*/ 5291263 w 12192000"/>
              <a:gd name="connsiteY96" fmla="*/ 2239182 h 3482342"/>
              <a:gd name="connsiteX97" fmla="*/ 5255152 w 12192000"/>
              <a:gd name="connsiteY97" fmla="*/ 2247164 h 3482342"/>
              <a:gd name="connsiteX98" fmla="*/ 5233796 w 12192000"/>
              <a:gd name="connsiteY98" fmla="*/ 2268260 h 3482342"/>
              <a:gd name="connsiteX99" fmla="*/ 5212786 w 12192000"/>
              <a:gd name="connsiteY99" fmla="*/ 2296592 h 3482342"/>
              <a:gd name="connsiteX100" fmla="*/ 5173523 w 12192000"/>
              <a:gd name="connsiteY100" fmla="*/ 2309057 h 3482342"/>
              <a:gd name="connsiteX101" fmla="*/ 5123830 w 12192000"/>
              <a:gd name="connsiteY101" fmla="*/ 2307070 h 3482342"/>
              <a:gd name="connsiteX102" fmla="*/ 5065426 w 12192000"/>
              <a:gd name="connsiteY102" fmla="*/ 2324076 h 3482342"/>
              <a:gd name="connsiteX103" fmla="*/ 4975908 w 12192000"/>
              <a:gd name="connsiteY103" fmla="*/ 2364128 h 3482342"/>
              <a:gd name="connsiteX104" fmla="*/ 4913723 w 12192000"/>
              <a:gd name="connsiteY104" fmla="*/ 2385265 h 3482342"/>
              <a:gd name="connsiteX105" fmla="*/ 4746485 w 12192000"/>
              <a:gd name="connsiteY105" fmla="*/ 2451769 h 3482342"/>
              <a:gd name="connsiteX106" fmla="*/ 4681588 w 12192000"/>
              <a:gd name="connsiteY106" fmla="*/ 2467494 h 3482342"/>
              <a:gd name="connsiteX107" fmla="*/ 1783655 w 12192000"/>
              <a:gd name="connsiteY107" fmla="*/ 3163860 h 3482342"/>
              <a:gd name="connsiteX108" fmla="*/ 1325955 w 12192000"/>
              <a:gd name="connsiteY108" fmla="*/ 3176692 h 3482342"/>
              <a:gd name="connsiteX109" fmla="*/ 1190384 w 12192000"/>
              <a:gd name="connsiteY109" fmla="*/ 3203504 h 3482342"/>
              <a:gd name="connsiteX110" fmla="*/ 1094537 w 12192000"/>
              <a:gd name="connsiteY110" fmla="*/ 3229469 h 3482342"/>
              <a:gd name="connsiteX111" fmla="*/ 779276 w 12192000"/>
              <a:gd name="connsiteY111" fmla="*/ 3327290 h 3482342"/>
              <a:gd name="connsiteX112" fmla="*/ 600378 w 12192000"/>
              <a:gd name="connsiteY112" fmla="*/ 3335250 h 3482342"/>
              <a:gd name="connsiteX113" fmla="*/ 493457 w 12192000"/>
              <a:gd name="connsiteY113" fmla="*/ 3365044 h 3482342"/>
              <a:gd name="connsiteX114" fmla="*/ 349402 w 12192000"/>
              <a:gd name="connsiteY114" fmla="*/ 3380897 h 3482342"/>
              <a:gd name="connsiteX115" fmla="*/ 192183 w 12192000"/>
              <a:gd name="connsiteY115" fmla="*/ 3460075 h 3482342"/>
              <a:gd name="connsiteX116" fmla="*/ 46713 w 12192000"/>
              <a:gd name="connsiteY116" fmla="*/ 3462986 h 3482342"/>
              <a:gd name="connsiteX117" fmla="*/ 2765 w 12192000"/>
              <a:gd name="connsiteY117" fmla="*/ 3480770 h 3482342"/>
              <a:gd name="connsiteX118" fmla="*/ 0 w 12192000"/>
              <a:gd name="connsiteY118" fmla="*/ 3482342 h 3482342"/>
              <a:gd name="connsiteX119" fmla="*/ 0 w 12192000"/>
              <a:gd name="connsiteY11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6987 w 12192000"/>
              <a:gd name="connsiteY18" fmla="*/ 1000897 h 3482342"/>
              <a:gd name="connsiteX19" fmla="*/ 11193568 w 12192000"/>
              <a:gd name="connsiteY19" fmla="*/ 1039464 h 3482342"/>
              <a:gd name="connsiteX20" fmla="*/ 11175804 w 12192000"/>
              <a:gd name="connsiteY20" fmla="*/ 1067977 h 3482342"/>
              <a:gd name="connsiteX21" fmla="*/ 11120819 w 12192000"/>
              <a:gd name="connsiteY21" fmla="*/ 1126133 h 3482342"/>
              <a:gd name="connsiteX22" fmla="*/ 11028687 w 12192000"/>
              <a:gd name="connsiteY22" fmla="*/ 1199018 h 3482342"/>
              <a:gd name="connsiteX23" fmla="*/ 10960443 w 12192000"/>
              <a:gd name="connsiteY23" fmla="*/ 1244502 h 3482342"/>
              <a:gd name="connsiteX24" fmla="*/ 10850998 w 12192000"/>
              <a:gd name="connsiteY24" fmla="*/ 1269215 h 3482342"/>
              <a:gd name="connsiteX25" fmla="*/ 10815658 w 12192000"/>
              <a:gd name="connsiteY25" fmla="*/ 1287849 h 3482342"/>
              <a:gd name="connsiteX26" fmla="*/ 10679906 w 12192000"/>
              <a:gd name="connsiteY26" fmla="*/ 1324988 h 3482342"/>
              <a:gd name="connsiteX27" fmla="*/ 10636304 w 12192000"/>
              <a:gd name="connsiteY27" fmla="*/ 1317928 h 3482342"/>
              <a:gd name="connsiteX28" fmla="*/ 10603863 w 12192000"/>
              <a:gd name="connsiteY28" fmla="*/ 1346886 h 3482342"/>
              <a:gd name="connsiteX29" fmla="*/ 10573203 w 12192000"/>
              <a:gd name="connsiteY29" fmla="*/ 1351996 h 3482342"/>
              <a:gd name="connsiteX30" fmla="*/ 10513263 w 12192000"/>
              <a:gd name="connsiteY30" fmla="*/ 1350756 h 3482342"/>
              <a:gd name="connsiteX31" fmla="*/ 10464012 w 12192000"/>
              <a:gd name="connsiteY31" fmla="*/ 1391778 h 3482342"/>
              <a:gd name="connsiteX32" fmla="*/ 10405409 w 12192000"/>
              <a:gd name="connsiteY32" fmla="*/ 1422789 h 3482342"/>
              <a:gd name="connsiteX33" fmla="*/ 10370530 w 12192000"/>
              <a:gd name="connsiteY33" fmla="*/ 1441596 h 3482342"/>
              <a:gd name="connsiteX34" fmla="*/ 10314361 w 12192000"/>
              <a:gd name="connsiteY34" fmla="*/ 1466924 h 3482342"/>
              <a:gd name="connsiteX35" fmla="*/ 10264922 w 12192000"/>
              <a:gd name="connsiteY35" fmla="*/ 1472107 h 3482342"/>
              <a:gd name="connsiteX36" fmla="*/ 10201385 w 12192000"/>
              <a:gd name="connsiteY36" fmla="*/ 1477515 h 3482342"/>
              <a:gd name="connsiteX37" fmla="*/ 10120184 w 12192000"/>
              <a:gd name="connsiteY37" fmla="*/ 1466924 h 3482342"/>
              <a:gd name="connsiteX38" fmla="*/ 10058690 w 12192000"/>
              <a:gd name="connsiteY38" fmla="*/ 1474888 h 3482342"/>
              <a:gd name="connsiteX39" fmla="*/ 10004424 w 12192000"/>
              <a:gd name="connsiteY39" fmla="*/ 1489801 h 3482342"/>
              <a:gd name="connsiteX40" fmla="*/ 9999951 w 12192000"/>
              <a:gd name="connsiteY40" fmla="*/ 1499127 h 3482342"/>
              <a:gd name="connsiteX41" fmla="*/ 9845462 w 12192000"/>
              <a:gd name="connsiteY41" fmla="*/ 1548192 h 3482342"/>
              <a:gd name="connsiteX42" fmla="*/ 9736156 w 12192000"/>
              <a:gd name="connsiteY42" fmla="*/ 1581928 h 3482342"/>
              <a:gd name="connsiteX43" fmla="*/ 9693355 w 12192000"/>
              <a:gd name="connsiteY43" fmla="*/ 1602632 h 3482342"/>
              <a:gd name="connsiteX44" fmla="*/ 9664242 w 12192000"/>
              <a:gd name="connsiteY44" fmla="*/ 1622075 h 3482342"/>
              <a:gd name="connsiteX45" fmla="*/ 9579195 w 12192000"/>
              <a:gd name="connsiteY45" fmla="*/ 1648017 h 3482342"/>
              <a:gd name="connsiteX46" fmla="*/ 9433652 w 12192000"/>
              <a:gd name="connsiteY46" fmla="*/ 1681174 h 3482342"/>
              <a:gd name="connsiteX47" fmla="*/ 9403775 w 12192000"/>
              <a:gd name="connsiteY47" fmla="*/ 1690403 h 3482342"/>
              <a:gd name="connsiteX48" fmla="*/ 9382503 w 12192000"/>
              <a:gd name="connsiteY48" fmla="*/ 1706957 h 3482342"/>
              <a:gd name="connsiteX49" fmla="*/ 9381410 w 12192000"/>
              <a:gd name="connsiteY49" fmla="*/ 1718312 h 3482342"/>
              <a:gd name="connsiteX50" fmla="*/ 9365685 w 12192000"/>
              <a:gd name="connsiteY50" fmla="*/ 1724772 h 3482342"/>
              <a:gd name="connsiteX51" fmla="*/ 9278020 w 12192000"/>
              <a:gd name="connsiteY51" fmla="*/ 1741161 h 3482342"/>
              <a:gd name="connsiteX52" fmla="*/ 9217145 w 12192000"/>
              <a:gd name="connsiteY52" fmla="*/ 1771195 h 3482342"/>
              <a:gd name="connsiteX53" fmla="*/ 8955875 w 12192000"/>
              <a:gd name="connsiteY53" fmla="*/ 1796806 h 3482342"/>
              <a:gd name="connsiteX54" fmla="*/ 8648415 w 12192000"/>
              <a:gd name="connsiteY54" fmla="*/ 1878623 h 3482342"/>
              <a:gd name="connsiteX55" fmla="*/ 8495949 w 12192000"/>
              <a:gd name="connsiteY55" fmla="*/ 1902425 h 3482342"/>
              <a:gd name="connsiteX56" fmla="*/ 8236214 w 12192000"/>
              <a:gd name="connsiteY56" fmla="*/ 1909725 h 3482342"/>
              <a:gd name="connsiteX57" fmla="*/ 8132104 w 12192000"/>
              <a:gd name="connsiteY57" fmla="*/ 1895727 h 3482342"/>
              <a:gd name="connsiteX58" fmla="*/ 7918078 w 12192000"/>
              <a:gd name="connsiteY58" fmla="*/ 1862668 h 3482342"/>
              <a:gd name="connsiteX59" fmla="*/ 7817899 w 12192000"/>
              <a:gd name="connsiteY59" fmla="*/ 1862176 h 3482342"/>
              <a:gd name="connsiteX60" fmla="*/ 7768994 w 12192000"/>
              <a:gd name="connsiteY60" fmla="*/ 1855721 h 3482342"/>
              <a:gd name="connsiteX61" fmla="*/ 7618027 w 12192000"/>
              <a:gd name="connsiteY61" fmla="*/ 1830959 h 3482342"/>
              <a:gd name="connsiteX62" fmla="*/ 7449425 w 12192000"/>
              <a:gd name="connsiteY62" fmla="*/ 1810910 h 3482342"/>
              <a:gd name="connsiteX63" fmla="*/ 7342915 w 12192000"/>
              <a:gd name="connsiteY63" fmla="*/ 1819827 h 3482342"/>
              <a:gd name="connsiteX64" fmla="*/ 7255191 w 12192000"/>
              <a:gd name="connsiteY64" fmla="*/ 1834354 h 3482342"/>
              <a:gd name="connsiteX65" fmla="*/ 7131205 w 12192000"/>
              <a:gd name="connsiteY65" fmla="*/ 1845557 h 3482342"/>
              <a:gd name="connsiteX66" fmla="*/ 6941837 w 12192000"/>
              <a:gd name="connsiteY66" fmla="*/ 1840640 h 3482342"/>
              <a:gd name="connsiteX67" fmla="*/ 6837145 w 12192000"/>
              <a:gd name="connsiteY67" fmla="*/ 1870724 h 3482342"/>
              <a:gd name="connsiteX68" fmla="*/ 6753991 w 12192000"/>
              <a:gd name="connsiteY68" fmla="*/ 1860969 h 3482342"/>
              <a:gd name="connsiteX69" fmla="*/ 6727754 w 12192000"/>
              <a:gd name="connsiteY69" fmla="*/ 1882372 h 3482342"/>
              <a:gd name="connsiteX70" fmla="*/ 6723371 w 12192000"/>
              <a:gd name="connsiteY70" fmla="*/ 1886494 h 3482342"/>
              <a:gd name="connsiteX71" fmla="*/ 6702779 w 12192000"/>
              <a:gd name="connsiteY71" fmla="*/ 1893601 h 3482342"/>
              <a:gd name="connsiteX72" fmla="*/ 6686657 w 12192000"/>
              <a:gd name="connsiteY72" fmla="*/ 1907344 h 3482342"/>
              <a:gd name="connsiteX73" fmla="*/ 6651330 w 12192000"/>
              <a:gd name="connsiteY73" fmla="*/ 1922921 h 3482342"/>
              <a:gd name="connsiteX74" fmla="*/ 6622958 w 12192000"/>
              <a:gd name="connsiteY74" fmla="*/ 1936255 h 3482342"/>
              <a:gd name="connsiteX75" fmla="*/ 6522602 w 12192000"/>
              <a:gd name="connsiteY75" fmla="*/ 1954133 h 3482342"/>
              <a:gd name="connsiteX76" fmla="*/ 6444344 w 12192000"/>
              <a:gd name="connsiteY76" fmla="*/ 1969663 h 3482342"/>
              <a:gd name="connsiteX77" fmla="*/ 6409626 w 12192000"/>
              <a:gd name="connsiteY77" fmla="*/ 1978846 h 3482342"/>
              <a:gd name="connsiteX78" fmla="*/ 6333446 w 12192000"/>
              <a:gd name="connsiteY78" fmla="*/ 1997163 h 3482342"/>
              <a:gd name="connsiteX79" fmla="*/ 6294933 w 12192000"/>
              <a:gd name="connsiteY79" fmla="*/ 2019412 h 3482342"/>
              <a:gd name="connsiteX80" fmla="*/ 6238719 w 12192000"/>
              <a:gd name="connsiteY80" fmla="*/ 2042547 h 3482342"/>
              <a:gd name="connsiteX81" fmla="*/ 6187205 w 12192000"/>
              <a:gd name="connsiteY81" fmla="*/ 2060048 h 3482342"/>
              <a:gd name="connsiteX82" fmla="*/ 6138780 w 12192000"/>
              <a:gd name="connsiteY82" fmla="*/ 2081918 h 3482342"/>
              <a:gd name="connsiteX83" fmla="*/ 6120125 w 12192000"/>
              <a:gd name="connsiteY83" fmla="*/ 2109475 h 3482342"/>
              <a:gd name="connsiteX84" fmla="*/ 6056576 w 12192000"/>
              <a:gd name="connsiteY84" fmla="*/ 2120066 h 3482342"/>
              <a:gd name="connsiteX85" fmla="*/ 5993794 w 12192000"/>
              <a:gd name="connsiteY85" fmla="*/ 2122569 h 3482342"/>
              <a:gd name="connsiteX86" fmla="*/ 5943601 w 12192000"/>
              <a:gd name="connsiteY86" fmla="*/ 2137719 h 3482342"/>
              <a:gd name="connsiteX87" fmla="*/ 5898141 w 12192000"/>
              <a:gd name="connsiteY87" fmla="*/ 2144806 h 3482342"/>
              <a:gd name="connsiteX88" fmla="*/ 5855337 w 12192000"/>
              <a:gd name="connsiteY88" fmla="*/ 2137719 h 3482342"/>
              <a:gd name="connsiteX89" fmla="*/ 5817682 w 12192000"/>
              <a:gd name="connsiteY89" fmla="*/ 2157358 h 3482342"/>
              <a:gd name="connsiteX90" fmla="*/ 5735300 w 12192000"/>
              <a:gd name="connsiteY90" fmla="*/ 2158902 h 3482342"/>
              <a:gd name="connsiteX91" fmla="*/ 5591469 w 12192000"/>
              <a:gd name="connsiteY91" fmla="*/ 2178389 h 3482342"/>
              <a:gd name="connsiteX92" fmla="*/ 5505818 w 12192000"/>
              <a:gd name="connsiteY92" fmla="*/ 2194207 h 3482342"/>
              <a:gd name="connsiteX93" fmla="*/ 5452860 w 12192000"/>
              <a:gd name="connsiteY93" fmla="*/ 2180085 h 3482342"/>
              <a:gd name="connsiteX94" fmla="*/ 5414282 w 12192000"/>
              <a:gd name="connsiteY94" fmla="*/ 2183070 h 3482342"/>
              <a:gd name="connsiteX95" fmla="*/ 5368369 w 12192000"/>
              <a:gd name="connsiteY95" fmla="*/ 2204272 h 3482342"/>
              <a:gd name="connsiteX96" fmla="*/ 5336354 w 12192000"/>
              <a:gd name="connsiteY96" fmla="*/ 2218920 h 3482342"/>
              <a:gd name="connsiteX97" fmla="*/ 5291263 w 12192000"/>
              <a:gd name="connsiteY97" fmla="*/ 2239182 h 3482342"/>
              <a:gd name="connsiteX98" fmla="*/ 5255152 w 12192000"/>
              <a:gd name="connsiteY98" fmla="*/ 2247164 h 3482342"/>
              <a:gd name="connsiteX99" fmla="*/ 5233796 w 12192000"/>
              <a:gd name="connsiteY99" fmla="*/ 2268260 h 3482342"/>
              <a:gd name="connsiteX100" fmla="*/ 5212786 w 12192000"/>
              <a:gd name="connsiteY100" fmla="*/ 2296592 h 3482342"/>
              <a:gd name="connsiteX101" fmla="*/ 5173523 w 12192000"/>
              <a:gd name="connsiteY101" fmla="*/ 2309057 h 3482342"/>
              <a:gd name="connsiteX102" fmla="*/ 5123830 w 12192000"/>
              <a:gd name="connsiteY102" fmla="*/ 2307070 h 3482342"/>
              <a:gd name="connsiteX103" fmla="*/ 5065426 w 12192000"/>
              <a:gd name="connsiteY103" fmla="*/ 2324076 h 3482342"/>
              <a:gd name="connsiteX104" fmla="*/ 4975908 w 12192000"/>
              <a:gd name="connsiteY104" fmla="*/ 2364128 h 3482342"/>
              <a:gd name="connsiteX105" fmla="*/ 4913723 w 12192000"/>
              <a:gd name="connsiteY105" fmla="*/ 2385265 h 3482342"/>
              <a:gd name="connsiteX106" fmla="*/ 4746485 w 12192000"/>
              <a:gd name="connsiteY106" fmla="*/ 2451769 h 3482342"/>
              <a:gd name="connsiteX107" fmla="*/ 4681588 w 12192000"/>
              <a:gd name="connsiteY107" fmla="*/ 2467494 h 3482342"/>
              <a:gd name="connsiteX108" fmla="*/ 1783655 w 12192000"/>
              <a:gd name="connsiteY108" fmla="*/ 3163860 h 3482342"/>
              <a:gd name="connsiteX109" fmla="*/ 1325955 w 12192000"/>
              <a:gd name="connsiteY109" fmla="*/ 3176692 h 3482342"/>
              <a:gd name="connsiteX110" fmla="*/ 1190384 w 12192000"/>
              <a:gd name="connsiteY110" fmla="*/ 3203504 h 3482342"/>
              <a:gd name="connsiteX111" fmla="*/ 1094537 w 12192000"/>
              <a:gd name="connsiteY111" fmla="*/ 3229469 h 3482342"/>
              <a:gd name="connsiteX112" fmla="*/ 779276 w 12192000"/>
              <a:gd name="connsiteY112" fmla="*/ 3327290 h 3482342"/>
              <a:gd name="connsiteX113" fmla="*/ 600378 w 12192000"/>
              <a:gd name="connsiteY113" fmla="*/ 3335250 h 3482342"/>
              <a:gd name="connsiteX114" fmla="*/ 493457 w 12192000"/>
              <a:gd name="connsiteY114" fmla="*/ 3365044 h 3482342"/>
              <a:gd name="connsiteX115" fmla="*/ 349402 w 12192000"/>
              <a:gd name="connsiteY115" fmla="*/ 3380897 h 3482342"/>
              <a:gd name="connsiteX116" fmla="*/ 192183 w 12192000"/>
              <a:gd name="connsiteY116" fmla="*/ 3460075 h 3482342"/>
              <a:gd name="connsiteX117" fmla="*/ 46713 w 12192000"/>
              <a:gd name="connsiteY117" fmla="*/ 3462986 h 3482342"/>
              <a:gd name="connsiteX118" fmla="*/ 2765 w 12192000"/>
              <a:gd name="connsiteY118" fmla="*/ 3480770 h 3482342"/>
              <a:gd name="connsiteX119" fmla="*/ 0 w 12192000"/>
              <a:gd name="connsiteY119" fmla="*/ 3482342 h 3482342"/>
              <a:gd name="connsiteX120" fmla="*/ 0 w 12192000"/>
              <a:gd name="connsiteY12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313493 w 12192000"/>
              <a:gd name="connsiteY17" fmla="*/ 880860 h 3482342"/>
              <a:gd name="connsiteX18" fmla="*/ 11228040 w 12192000"/>
              <a:gd name="connsiteY18" fmla="*/ 958953 h 3482342"/>
              <a:gd name="connsiteX19" fmla="*/ 11196987 w 12192000"/>
              <a:gd name="connsiteY19" fmla="*/ 1000897 h 3482342"/>
              <a:gd name="connsiteX20" fmla="*/ 11193568 w 12192000"/>
              <a:gd name="connsiteY20" fmla="*/ 1039464 h 3482342"/>
              <a:gd name="connsiteX21" fmla="*/ 11175804 w 12192000"/>
              <a:gd name="connsiteY21" fmla="*/ 1067977 h 3482342"/>
              <a:gd name="connsiteX22" fmla="*/ 11120819 w 12192000"/>
              <a:gd name="connsiteY22" fmla="*/ 1126133 h 3482342"/>
              <a:gd name="connsiteX23" fmla="*/ 11028687 w 12192000"/>
              <a:gd name="connsiteY23" fmla="*/ 1199018 h 3482342"/>
              <a:gd name="connsiteX24" fmla="*/ 10960443 w 12192000"/>
              <a:gd name="connsiteY24" fmla="*/ 1244502 h 3482342"/>
              <a:gd name="connsiteX25" fmla="*/ 10850998 w 12192000"/>
              <a:gd name="connsiteY25" fmla="*/ 1269215 h 3482342"/>
              <a:gd name="connsiteX26" fmla="*/ 10815658 w 12192000"/>
              <a:gd name="connsiteY26" fmla="*/ 1287849 h 3482342"/>
              <a:gd name="connsiteX27" fmla="*/ 10679906 w 12192000"/>
              <a:gd name="connsiteY27" fmla="*/ 1324988 h 3482342"/>
              <a:gd name="connsiteX28" fmla="*/ 10636304 w 12192000"/>
              <a:gd name="connsiteY28" fmla="*/ 1317928 h 3482342"/>
              <a:gd name="connsiteX29" fmla="*/ 10603863 w 12192000"/>
              <a:gd name="connsiteY29" fmla="*/ 1346886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314361 w 12192000"/>
              <a:gd name="connsiteY35" fmla="*/ 1466924 h 3482342"/>
              <a:gd name="connsiteX36" fmla="*/ 10264922 w 12192000"/>
              <a:gd name="connsiteY36" fmla="*/ 1472107 h 3482342"/>
              <a:gd name="connsiteX37" fmla="*/ 10201385 w 12192000"/>
              <a:gd name="connsiteY37" fmla="*/ 1477515 h 3482342"/>
              <a:gd name="connsiteX38" fmla="*/ 10120184 w 12192000"/>
              <a:gd name="connsiteY38" fmla="*/ 1466924 h 3482342"/>
              <a:gd name="connsiteX39" fmla="*/ 10058690 w 12192000"/>
              <a:gd name="connsiteY39" fmla="*/ 1474888 h 3482342"/>
              <a:gd name="connsiteX40" fmla="*/ 10004424 w 12192000"/>
              <a:gd name="connsiteY40" fmla="*/ 1489801 h 3482342"/>
              <a:gd name="connsiteX41" fmla="*/ 9999951 w 12192000"/>
              <a:gd name="connsiteY41" fmla="*/ 1499127 h 3482342"/>
              <a:gd name="connsiteX42" fmla="*/ 9845462 w 12192000"/>
              <a:gd name="connsiteY42" fmla="*/ 1548192 h 3482342"/>
              <a:gd name="connsiteX43" fmla="*/ 9736156 w 12192000"/>
              <a:gd name="connsiteY43" fmla="*/ 1581928 h 3482342"/>
              <a:gd name="connsiteX44" fmla="*/ 9693355 w 12192000"/>
              <a:gd name="connsiteY44" fmla="*/ 1602632 h 3482342"/>
              <a:gd name="connsiteX45" fmla="*/ 9664242 w 12192000"/>
              <a:gd name="connsiteY45" fmla="*/ 1622075 h 3482342"/>
              <a:gd name="connsiteX46" fmla="*/ 9579195 w 12192000"/>
              <a:gd name="connsiteY46" fmla="*/ 1648017 h 3482342"/>
              <a:gd name="connsiteX47" fmla="*/ 9433652 w 12192000"/>
              <a:gd name="connsiteY47" fmla="*/ 1681174 h 3482342"/>
              <a:gd name="connsiteX48" fmla="*/ 9403775 w 12192000"/>
              <a:gd name="connsiteY48" fmla="*/ 1690403 h 3482342"/>
              <a:gd name="connsiteX49" fmla="*/ 9382503 w 12192000"/>
              <a:gd name="connsiteY49" fmla="*/ 1706957 h 3482342"/>
              <a:gd name="connsiteX50" fmla="*/ 9381410 w 12192000"/>
              <a:gd name="connsiteY50" fmla="*/ 1718312 h 3482342"/>
              <a:gd name="connsiteX51" fmla="*/ 9365685 w 12192000"/>
              <a:gd name="connsiteY51" fmla="*/ 1724772 h 3482342"/>
              <a:gd name="connsiteX52" fmla="*/ 9278020 w 12192000"/>
              <a:gd name="connsiteY52" fmla="*/ 1741161 h 3482342"/>
              <a:gd name="connsiteX53" fmla="*/ 9217145 w 12192000"/>
              <a:gd name="connsiteY53" fmla="*/ 1771195 h 3482342"/>
              <a:gd name="connsiteX54" fmla="*/ 8955875 w 12192000"/>
              <a:gd name="connsiteY54" fmla="*/ 1796806 h 3482342"/>
              <a:gd name="connsiteX55" fmla="*/ 8648415 w 12192000"/>
              <a:gd name="connsiteY55" fmla="*/ 1878623 h 3482342"/>
              <a:gd name="connsiteX56" fmla="*/ 8495949 w 12192000"/>
              <a:gd name="connsiteY56" fmla="*/ 1902425 h 3482342"/>
              <a:gd name="connsiteX57" fmla="*/ 8236214 w 12192000"/>
              <a:gd name="connsiteY57" fmla="*/ 1909725 h 3482342"/>
              <a:gd name="connsiteX58" fmla="*/ 8132104 w 12192000"/>
              <a:gd name="connsiteY58" fmla="*/ 1895727 h 3482342"/>
              <a:gd name="connsiteX59" fmla="*/ 7918078 w 12192000"/>
              <a:gd name="connsiteY59" fmla="*/ 1862668 h 3482342"/>
              <a:gd name="connsiteX60" fmla="*/ 7817899 w 12192000"/>
              <a:gd name="connsiteY60" fmla="*/ 1862176 h 3482342"/>
              <a:gd name="connsiteX61" fmla="*/ 7768994 w 12192000"/>
              <a:gd name="connsiteY61" fmla="*/ 1855721 h 3482342"/>
              <a:gd name="connsiteX62" fmla="*/ 7618027 w 12192000"/>
              <a:gd name="connsiteY62" fmla="*/ 1830959 h 3482342"/>
              <a:gd name="connsiteX63" fmla="*/ 7449425 w 12192000"/>
              <a:gd name="connsiteY63" fmla="*/ 1810910 h 3482342"/>
              <a:gd name="connsiteX64" fmla="*/ 7342915 w 12192000"/>
              <a:gd name="connsiteY64" fmla="*/ 1819827 h 3482342"/>
              <a:gd name="connsiteX65" fmla="*/ 7255191 w 12192000"/>
              <a:gd name="connsiteY65" fmla="*/ 1834354 h 3482342"/>
              <a:gd name="connsiteX66" fmla="*/ 7131205 w 12192000"/>
              <a:gd name="connsiteY66" fmla="*/ 1845557 h 3482342"/>
              <a:gd name="connsiteX67" fmla="*/ 6941837 w 12192000"/>
              <a:gd name="connsiteY67" fmla="*/ 1840640 h 3482342"/>
              <a:gd name="connsiteX68" fmla="*/ 6837145 w 12192000"/>
              <a:gd name="connsiteY68" fmla="*/ 1870724 h 3482342"/>
              <a:gd name="connsiteX69" fmla="*/ 6753991 w 12192000"/>
              <a:gd name="connsiteY69" fmla="*/ 1860969 h 3482342"/>
              <a:gd name="connsiteX70" fmla="*/ 6727754 w 12192000"/>
              <a:gd name="connsiteY70" fmla="*/ 1882372 h 3482342"/>
              <a:gd name="connsiteX71" fmla="*/ 6723371 w 12192000"/>
              <a:gd name="connsiteY71" fmla="*/ 1886494 h 3482342"/>
              <a:gd name="connsiteX72" fmla="*/ 6702779 w 12192000"/>
              <a:gd name="connsiteY72" fmla="*/ 1893601 h 3482342"/>
              <a:gd name="connsiteX73" fmla="*/ 6686657 w 12192000"/>
              <a:gd name="connsiteY73" fmla="*/ 1907344 h 3482342"/>
              <a:gd name="connsiteX74" fmla="*/ 6651330 w 12192000"/>
              <a:gd name="connsiteY74" fmla="*/ 1922921 h 3482342"/>
              <a:gd name="connsiteX75" fmla="*/ 6622958 w 12192000"/>
              <a:gd name="connsiteY75" fmla="*/ 1936255 h 3482342"/>
              <a:gd name="connsiteX76" fmla="*/ 6522602 w 12192000"/>
              <a:gd name="connsiteY76" fmla="*/ 1954133 h 3482342"/>
              <a:gd name="connsiteX77" fmla="*/ 6444344 w 12192000"/>
              <a:gd name="connsiteY77" fmla="*/ 1969663 h 3482342"/>
              <a:gd name="connsiteX78" fmla="*/ 6409626 w 12192000"/>
              <a:gd name="connsiteY78" fmla="*/ 1978846 h 3482342"/>
              <a:gd name="connsiteX79" fmla="*/ 6333446 w 12192000"/>
              <a:gd name="connsiteY79" fmla="*/ 1997163 h 3482342"/>
              <a:gd name="connsiteX80" fmla="*/ 6294933 w 12192000"/>
              <a:gd name="connsiteY80" fmla="*/ 2019412 h 3482342"/>
              <a:gd name="connsiteX81" fmla="*/ 6238719 w 12192000"/>
              <a:gd name="connsiteY81" fmla="*/ 2042547 h 3482342"/>
              <a:gd name="connsiteX82" fmla="*/ 6187205 w 12192000"/>
              <a:gd name="connsiteY82" fmla="*/ 2060048 h 3482342"/>
              <a:gd name="connsiteX83" fmla="*/ 6138780 w 12192000"/>
              <a:gd name="connsiteY83" fmla="*/ 2081918 h 3482342"/>
              <a:gd name="connsiteX84" fmla="*/ 6120125 w 12192000"/>
              <a:gd name="connsiteY84" fmla="*/ 2109475 h 3482342"/>
              <a:gd name="connsiteX85" fmla="*/ 6056576 w 12192000"/>
              <a:gd name="connsiteY85" fmla="*/ 2120066 h 3482342"/>
              <a:gd name="connsiteX86" fmla="*/ 5993794 w 12192000"/>
              <a:gd name="connsiteY86" fmla="*/ 2122569 h 3482342"/>
              <a:gd name="connsiteX87" fmla="*/ 5943601 w 12192000"/>
              <a:gd name="connsiteY87" fmla="*/ 2137719 h 3482342"/>
              <a:gd name="connsiteX88" fmla="*/ 5898141 w 12192000"/>
              <a:gd name="connsiteY88" fmla="*/ 2144806 h 3482342"/>
              <a:gd name="connsiteX89" fmla="*/ 5855337 w 12192000"/>
              <a:gd name="connsiteY89" fmla="*/ 2137719 h 3482342"/>
              <a:gd name="connsiteX90" fmla="*/ 5817682 w 12192000"/>
              <a:gd name="connsiteY90" fmla="*/ 2157358 h 3482342"/>
              <a:gd name="connsiteX91" fmla="*/ 5735300 w 12192000"/>
              <a:gd name="connsiteY91" fmla="*/ 2158902 h 3482342"/>
              <a:gd name="connsiteX92" fmla="*/ 5591469 w 12192000"/>
              <a:gd name="connsiteY92" fmla="*/ 2178389 h 3482342"/>
              <a:gd name="connsiteX93" fmla="*/ 5505818 w 12192000"/>
              <a:gd name="connsiteY93" fmla="*/ 2194207 h 3482342"/>
              <a:gd name="connsiteX94" fmla="*/ 5452860 w 12192000"/>
              <a:gd name="connsiteY94" fmla="*/ 2180085 h 3482342"/>
              <a:gd name="connsiteX95" fmla="*/ 5414282 w 12192000"/>
              <a:gd name="connsiteY95" fmla="*/ 2183070 h 3482342"/>
              <a:gd name="connsiteX96" fmla="*/ 5368369 w 12192000"/>
              <a:gd name="connsiteY96" fmla="*/ 2204272 h 3482342"/>
              <a:gd name="connsiteX97" fmla="*/ 5336354 w 12192000"/>
              <a:gd name="connsiteY97" fmla="*/ 2218920 h 3482342"/>
              <a:gd name="connsiteX98" fmla="*/ 5291263 w 12192000"/>
              <a:gd name="connsiteY98" fmla="*/ 2239182 h 3482342"/>
              <a:gd name="connsiteX99" fmla="*/ 5255152 w 12192000"/>
              <a:gd name="connsiteY99" fmla="*/ 2247164 h 3482342"/>
              <a:gd name="connsiteX100" fmla="*/ 5233796 w 12192000"/>
              <a:gd name="connsiteY100" fmla="*/ 2268260 h 3482342"/>
              <a:gd name="connsiteX101" fmla="*/ 5212786 w 12192000"/>
              <a:gd name="connsiteY101" fmla="*/ 2296592 h 3482342"/>
              <a:gd name="connsiteX102" fmla="*/ 5173523 w 12192000"/>
              <a:gd name="connsiteY102" fmla="*/ 2309057 h 3482342"/>
              <a:gd name="connsiteX103" fmla="*/ 5123830 w 12192000"/>
              <a:gd name="connsiteY103" fmla="*/ 2307070 h 3482342"/>
              <a:gd name="connsiteX104" fmla="*/ 5065426 w 12192000"/>
              <a:gd name="connsiteY104" fmla="*/ 2324076 h 3482342"/>
              <a:gd name="connsiteX105" fmla="*/ 4975908 w 12192000"/>
              <a:gd name="connsiteY105" fmla="*/ 2364128 h 3482342"/>
              <a:gd name="connsiteX106" fmla="*/ 4913723 w 12192000"/>
              <a:gd name="connsiteY106" fmla="*/ 2385265 h 3482342"/>
              <a:gd name="connsiteX107" fmla="*/ 4746485 w 12192000"/>
              <a:gd name="connsiteY107" fmla="*/ 2451769 h 3482342"/>
              <a:gd name="connsiteX108" fmla="*/ 4681588 w 12192000"/>
              <a:gd name="connsiteY108" fmla="*/ 2467494 h 3482342"/>
              <a:gd name="connsiteX109" fmla="*/ 1783655 w 12192000"/>
              <a:gd name="connsiteY109" fmla="*/ 3163860 h 3482342"/>
              <a:gd name="connsiteX110" fmla="*/ 1325955 w 12192000"/>
              <a:gd name="connsiteY110" fmla="*/ 3176692 h 3482342"/>
              <a:gd name="connsiteX111" fmla="*/ 1190384 w 12192000"/>
              <a:gd name="connsiteY111" fmla="*/ 3203504 h 3482342"/>
              <a:gd name="connsiteX112" fmla="*/ 1094537 w 12192000"/>
              <a:gd name="connsiteY112" fmla="*/ 3229469 h 3482342"/>
              <a:gd name="connsiteX113" fmla="*/ 779276 w 12192000"/>
              <a:gd name="connsiteY113" fmla="*/ 3327290 h 3482342"/>
              <a:gd name="connsiteX114" fmla="*/ 600378 w 12192000"/>
              <a:gd name="connsiteY114" fmla="*/ 3335250 h 3482342"/>
              <a:gd name="connsiteX115" fmla="*/ 493457 w 12192000"/>
              <a:gd name="connsiteY115" fmla="*/ 3365044 h 3482342"/>
              <a:gd name="connsiteX116" fmla="*/ 349402 w 12192000"/>
              <a:gd name="connsiteY116" fmla="*/ 3380897 h 3482342"/>
              <a:gd name="connsiteX117" fmla="*/ 192183 w 12192000"/>
              <a:gd name="connsiteY117" fmla="*/ 3460075 h 3482342"/>
              <a:gd name="connsiteX118" fmla="*/ 46713 w 12192000"/>
              <a:gd name="connsiteY118" fmla="*/ 3462986 h 3482342"/>
              <a:gd name="connsiteX119" fmla="*/ 2765 w 12192000"/>
              <a:gd name="connsiteY119" fmla="*/ 3480770 h 3482342"/>
              <a:gd name="connsiteX120" fmla="*/ 0 w 12192000"/>
              <a:gd name="connsiteY120" fmla="*/ 3482342 h 3482342"/>
              <a:gd name="connsiteX121" fmla="*/ 0 w 12192000"/>
              <a:gd name="connsiteY12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313493 w 12192000"/>
              <a:gd name="connsiteY17" fmla="*/ 880860 h 3482342"/>
              <a:gd name="connsiteX18" fmla="*/ 11228040 w 12192000"/>
              <a:gd name="connsiteY18" fmla="*/ 958953 h 3482342"/>
              <a:gd name="connsiteX19" fmla="*/ 11196987 w 12192000"/>
              <a:gd name="connsiteY19" fmla="*/ 1000897 h 3482342"/>
              <a:gd name="connsiteX20" fmla="*/ 11193568 w 12192000"/>
              <a:gd name="connsiteY20" fmla="*/ 1039464 h 3482342"/>
              <a:gd name="connsiteX21" fmla="*/ 11175804 w 12192000"/>
              <a:gd name="connsiteY21" fmla="*/ 1067977 h 3482342"/>
              <a:gd name="connsiteX22" fmla="*/ 11120819 w 12192000"/>
              <a:gd name="connsiteY22" fmla="*/ 1126133 h 3482342"/>
              <a:gd name="connsiteX23" fmla="*/ 11028687 w 12192000"/>
              <a:gd name="connsiteY23" fmla="*/ 1199018 h 3482342"/>
              <a:gd name="connsiteX24" fmla="*/ 10960443 w 12192000"/>
              <a:gd name="connsiteY24" fmla="*/ 1244502 h 3482342"/>
              <a:gd name="connsiteX25" fmla="*/ 10850998 w 12192000"/>
              <a:gd name="connsiteY25" fmla="*/ 1269215 h 3482342"/>
              <a:gd name="connsiteX26" fmla="*/ 10815658 w 12192000"/>
              <a:gd name="connsiteY26" fmla="*/ 1287849 h 3482342"/>
              <a:gd name="connsiteX27" fmla="*/ 10679906 w 12192000"/>
              <a:gd name="connsiteY27" fmla="*/ 1324988 h 3482342"/>
              <a:gd name="connsiteX28" fmla="*/ 10636304 w 12192000"/>
              <a:gd name="connsiteY28" fmla="*/ 1317928 h 3482342"/>
              <a:gd name="connsiteX29" fmla="*/ 10603863 w 12192000"/>
              <a:gd name="connsiteY29" fmla="*/ 1346886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314361 w 12192000"/>
              <a:gd name="connsiteY35" fmla="*/ 1466924 h 3482342"/>
              <a:gd name="connsiteX36" fmla="*/ 10264922 w 12192000"/>
              <a:gd name="connsiteY36" fmla="*/ 1472107 h 3482342"/>
              <a:gd name="connsiteX37" fmla="*/ 10201385 w 12192000"/>
              <a:gd name="connsiteY37" fmla="*/ 1477515 h 3482342"/>
              <a:gd name="connsiteX38" fmla="*/ 10120184 w 12192000"/>
              <a:gd name="connsiteY38" fmla="*/ 1466924 h 3482342"/>
              <a:gd name="connsiteX39" fmla="*/ 10058690 w 12192000"/>
              <a:gd name="connsiteY39" fmla="*/ 1474888 h 3482342"/>
              <a:gd name="connsiteX40" fmla="*/ 10004424 w 12192000"/>
              <a:gd name="connsiteY40" fmla="*/ 1489801 h 3482342"/>
              <a:gd name="connsiteX41" fmla="*/ 9999951 w 12192000"/>
              <a:gd name="connsiteY41" fmla="*/ 1499127 h 3482342"/>
              <a:gd name="connsiteX42" fmla="*/ 9845462 w 12192000"/>
              <a:gd name="connsiteY42" fmla="*/ 1548192 h 3482342"/>
              <a:gd name="connsiteX43" fmla="*/ 9736156 w 12192000"/>
              <a:gd name="connsiteY43" fmla="*/ 1581928 h 3482342"/>
              <a:gd name="connsiteX44" fmla="*/ 9693355 w 12192000"/>
              <a:gd name="connsiteY44" fmla="*/ 1602632 h 3482342"/>
              <a:gd name="connsiteX45" fmla="*/ 9664242 w 12192000"/>
              <a:gd name="connsiteY45" fmla="*/ 1622075 h 3482342"/>
              <a:gd name="connsiteX46" fmla="*/ 9579195 w 12192000"/>
              <a:gd name="connsiteY46" fmla="*/ 1648017 h 3482342"/>
              <a:gd name="connsiteX47" fmla="*/ 9433652 w 12192000"/>
              <a:gd name="connsiteY47" fmla="*/ 1681174 h 3482342"/>
              <a:gd name="connsiteX48" fmla="*/ 9403775 w 12192000"/>
              <a:gd name="connsiteY48" fmla="*/ 1690403 h 3482342"/>
              <a:gd name="connsiteX49" fmla="*/ 9382503 w 12192000"/>
              <a:gd name="connsiteY49" fmla="*/ 1706957 h 3482342"/>
              <a:gd name="connsiteX50" fmla="*/ 9381410 w 12192000"/>
              <a:gd name="connsiteY50" fmla="*/ 1718312 h 3482342"/>
              <a:gd name="connsiteX51" fmla="*/ 9365685 w 12192000"/>
              <a:gd name="connsiteY51" fmla="*/ 1724772 h 3482342"/>
              <a:gd name="connsiteX52" fmla="*/ 9278020 w 12192000"/>
              <a:gd name="connsiteY52" fmla="*/ 1741161 h 3482342"/>
              <a:gd name="connsiteX53" fmla="*/ 9217145 w 12192000"/>
              <a:gd name="connsiteY53" fmla="*/ 1771195 h 3482342"/>
              <a:gd name="connsiteX54" fmla="*/ 8955875 w 12192000"/>
              <a:gd name="connsiteY54" fmla="*/ 1796806 h 3482342"/>
              <a:gd name="connsiteX55" fmla="*/ 8648415 w 12192000"/>
              <a:gd name="connsiteY55" fmla="*/ 1878623 h 3482342"/>
              <a:gd name="connsiteX56" fmla="*/ 8495949 w 12192000"/>
              <a:gd name="connsiteY56" fmla="*/ 1902425 h 3482342"/>
              <a:gd name="connsiteX57" fmla="*/ 8236214 w 12192000"/>
              <a:gd name="connsiteY57" fmla="*/ 1909725 h 3482342"/>
              <a:gd name="connsiteX58" fmla="*/ 8132104 w 12192000"/>
              <a:gd name="connsiteY58" fmla="*/ 1895727 h 3482342"/>
              <a:gd name="connsiteX59" fmla="*/ 7918078 w 12192000"/>
              <a:gd name="connsiteY59" fmla="*/ 1862668 h 3482342"/>
              <a:gd name="connsiteX60" fmla="*/ 7817899 w 12192000"/>
              <a:gd name="connsiteY60" fmla="*/ 1862176 h 3482342"/>
              <a:gd name="connsiteX61" fmla="*/ 7768994 w 12192000"/>
              <a:gd name="connsiteY61" fmla="*/ 1855721 h 3482342"/>
              <a:gd name="connsiteX62" fmla="*/ 7618027 w 12192000"/>
              <a:gd name="connsiteY62" fmla="*/ 1830959 h 3482342"/>
              <a:gd name="connsiteX63" fmla="*/ 7449425 w 12192000"/>
              <a:gd name="connsiteY63" fmla="*/ 1810910 h 3482342"/>
              <a:gd name="connsiteX64" fmla="*/ 7342915 w 12192000"/>
              <a:gd name="connsiteY64" fmla="*/ 1819827 h 3482342"/>
              <a:gd name="connsiteX65" fmla="*/ 7255191 w 12192000"/>
              <a:gd name="connsiteY65" fmla="*/ 1834354 h 3482342"/>
              <a:gd name="connsiteX66" fmla="*/ 7131205 w 12192000"/>
              <a:gd name="connsiteY66" fmla="*/ 1845557 h 3482342"/>
              <a:gd name="connsiteX67" fmla="*/ 6941837 w 12192000"/>
              <a:gd name="connsiteY67" fmla="*/ 1840640 h 3482342"/>
              <a:gd name="connsiteX68" fmla="*/ 6837145 w 12192000"/>
              <a:gd name="connsiteY68" fmla="*/ 1870724 h 3482342"/>
              <a:gd name="connsiteX69" fmla="*/ 6753991 w 12192000"/>
              <a:gd name="connsiteY69" fmla="*/ 1860969 h 3482342"/>
              <a:gd name="connsiteX70" fmla="*/ 6727754 w 12192000"/>
              <a:gd name="connsiteY70" fmla="*/ 1882372 h 3482342"/>
              <a:gd name="connsiteX71" fmla="*/ 6723371 w 12192000"/>
              <a:gd name="connsiteY71" fmla="*/ 1886494 h 3482342"/>
              <a:gd name="connsiteX72" fmla="*/ 6702779 w 12192000"/>
              <a:gd name="connsiteY72" fmla="*/ 1893601 h 3482342"/>
              <a:gd name="connsiteX73" fmla="*/ 6686657 w 12192000"/>
              <a:gd name="connsiteY73" fmla="*/ 1907344 h 3482342"/>
              <a:gd name="connsiteX74" fmla="*/ 6651330 w 12192000"/>
              <a:gd name="connsiteY74" fmla="*/ 1922921 h 3482342"/>
              <a:gd name="connsiteX75" fmla="*/ 6622958 w 12192000"/>
              <a:gd name="connsiteY75" fmla="*/ 1936255 h 3482342"/>
              <a:gd name="connsiteX76" fmla="*/ 6522602 w 12192000"/>
              <a:gd name="connsiteY76" fmla="*/ 1954133 h 3482342"/>
              <a:gd name="connsiteX77" fmla="*/ 6444344 w 12192000"/>
              <a:gd name="connsiteY77" fmla="*/ 1969663 h 3482342"/>
              <a:gd name="connsiteX78" fmla="*/ 6409626 w 12192000"/>
              <a:gd name="connsiteY78" fmla="*/ 1978846 h 3482342"/>
              <a:gd name="connsiteX79" fmla="*/ 6333446 w 12192000"/>
              <a:gd name="connsiteY79" fmla="*/ 1997163 h 3482342"/>
              <a:gd name="connsiteX80" fmla="*/ 6294933 w 12192000"/>
              <a:gd name="connsiteY80" fmla="*/ 2019412 h 3482342"/>
              <a:gd name="connsiteX81" fmla="*/ 6238719 w 12192000"/>
              <a:gd name="connsiteY81" fmla="*/ 2042547 h 3482342"/>
              <a:gd name="connsiteX82" fmla="*/ 6187205 w 12192000"/>
              <a:gd name="connsiteY82" fmla="*/ 2060048 h 3482342"/>
              <a:gd name="connsiteX83" fmla="*/ 6138780 w 12192000"/>
              <a:gd name="connsiteY83" fmla="*/ 2081918 h 3482342"/>
              <a:gd name="connsiteX84" fmla="*/ 6120125 w 12192000"/>
              <a:gd name="connsiteY84" fmla="*/ 2109475 h 3482342"/>
              <a:gd name="connsiteX85" fmla="*/ 6056576 w 12192000"/>
              <a:gd name="connsiteY85" fmla="*/ 2120066 h 3482342"/>
              <a:gd name="connsiteX86" fmla="*/ 5993794 w 12192000"/>
              <a:gd name="connsiteY86" fmla="*/ 2122569 h 3482342"/>
              <a:gd name="connsiteX87" fmla="*/ 5943601 w 12192000"/>
              <a:gd name="connsiteY87" fmla="*/ 2137719 h 3482342"/>
              <a:gd name="connsiteX88" fmla="*/ 5898141 w 12192000"/>
              <a:gd name="connsiteY88" fmla="*/ 2144806 h 3482342"/>
              <a:gd name="connsiteX89" fmla="*/ 5855337 w 12192000"/>
              <a:gd name="connsiteY89" fmla="*/ 2137719 h 3482342"/>
              <a:gd name="connsiteX90" fmla="*/ 5817682 w 12192000"/>
              <a:gd name="connsiteY90" fmla="*/ 2157358 h 3482342"/>
              <a:gd name="connsiteX91" fmla="*/ 5735300 w 12192000"/>
              <a:gd name="connsiteY91" fmla="*/ 2158902 h 3482342"/>
              <a:gd name="connsiteX92" fmla="*/ 5591469 w 12192000"/>
              <a:gd name="connsiteY92" fmla="*/ 2178389 h 3482342"/>
              <a:gd name="connsiteX93" fmla="*/ 5505818 w 12192000"/>
              <a:gd name="connsiteY93" fmla="*/ 2194207 h 3482342"/>
              <a:gd name="connsiteX94" fmla="*/ 5452860 w 12192000"/>
              <a:gd name="connsiteY94" fmla="*/ 2180085 h 3482342"/>
              <a:gd name="connsiteX95" fmla="*/ 5414282 w 12192000"/>
              <a:gd name="connsiteY95" fmla="*/ 2183070 h 3482342"/>
              <a:gd name="connsiteX96" fmla="*/ 5368369 w 12192000"/>
              <a:gd name="connsiteY96" fmla="*/ 2204272 h 3482342"/>
              <a:gd name="connsiteX97" fmla="*/ 5336354 w 12192000"/>
              <a:gd name="connsiteY97" fmla="*/ 2218920 h 3482342"/>
              <a:gd name="connsiteX98" fmla="*/ 5291263 w 12192000"/>
              <a:gd name="connsiteY98" fmla="*/ 2239182 h 3482342"/>
              <a:gd name="connsiteX99" fmla="*/ 5255152 w 12192000"/>
              <a:gd name="connsiteY99" fmla="*/ 2247164 h 3482342"/>
              <a:gd name="connsiteX100" fmla="*/ 5233796 w 12192000"/>
              <a:gd name="connsiteY100" fmla="*/ 2268260 h 3482342"/>
              <a:gd name="connsiteX101" fmla="*/ 5212786 w 12192000"/>
              <a:gd name="connsiteY101" fmla="*/ 2296592 h 3482342"/>
              <a:gd name="connsiteX102" fmla="*/ 5173523 w 12192000"/>
              <a:gd name="connsiteY102" fmla="*/ 2309057 h 3482342"/>
              <a:gd name="connsiteX103" fmla="*/ 5123830 w 12192000"/>
              <a:gd name="connsiteY103" fmla="*/ 2307070 h 3482342"/>
              <a:gd name="connsiteX104" fmla="*/ 5065426 w 12192000"/>
              <a:gd name="connsiteY104" fmla="*/ 2324076 h 3482342"/>
              <a:gd name="connsiteX105" fmla="*/ 4975908 w 12192000"/>
              <a:gd name="connsiteY105" fmla="*/ 2364128 h 3482342"/>
              <a:gd name="connsiteX106" fmla="*/ 4913723 w 12192000"/>
              <a:gd name="connsiteY106" fmla="*/ 2385265 h 3482342"/>
              <a:gd name="connsiteX107" fmla="*/ 4746485 w 12192000"/>
              <a:gd name="connsiteY107" fmla="*/ 2451769 h 3482342"/>
              <a:gd name="connsiteX108" fmla="*/ 4681588 w 12192000"/>
              <a:gd name="connsiteY108" fmla="*/ 2467494 h 3482342"/>
              <a:gd name="connsiteX109" fmla="*/ 1783655 w 12192000"/>
              <a:gd name="connsiteY109" fmla="*/ 3163860 h 3482342"/>
              <a:gd name="connsiteX110" fmla="*/ 1325955 w 12192000"/>
              <a:gd name="connsiteY110" fmla="*/ 3176692 h 3482342"/>
              <a:gd name="connsiteX111" fmla="*/ 1190384 w 12192000"/>
              <a:gd name="connsiteY111" fmla="*/ 3203504 h 3482342"/>
              <a:gd name="connsiteX112" fmla="*/ 1094537 w 12192000"/>
              <a:gd name="connsiteY112" fmla="*/ 3229469 h 3482342"/>
              <a:gd name="connsiteX113" fmla="*/ 779276 w 12192000"/>
              <a:gd name="connsiteY113" fmla="*/ 3327290 h 3482342"/>
              <a:gd name="connsiteX114" fmla="*/ 600378 w 12192000"/>
              <a:gd name="connsiteY114" fmla="*/ 3335250 h 3482342"/>
              <a:gd name="connsiteX115" fmla="*/ 493457 w 12192000"/>
              <a:gd name="connsiteY115" fmla="*/ 3365044 h 3482342"/>
              <a:gd name="connsiteX116" fmla="*/ 349402 w 12192000"/>
              <a:gd name="connsiteY116" fmla="*/ 3380897 h 3482342"/>
              <a:gd name="connsiteX117" fmla="*/ 192183 w 12192000"/>
              <a:gd name="connsiteY117" fmla="*/ 3460075 h 3482342"/>
              <a:gd name="connsiteX118" fmla="*/ 46713 w 12192000"/>
              <a:gd name="connsiteY118" fmla="*/ 3462986 h 3482342"/>
              <a:gd name="connsiteX119" fmla="*/ 2765 w 12192000"/>
              <a:gd name="connsiteY119" fmla="*/ 3480770 h 3482342"/>
              <a:gd name="connsiteX120" fmla="*/ 0 w 12192000"/>
              <a:gd name="connsiteY120" fmla="*/ 3482342 h 3482342"/>
              <a:gd name="connsiteX121" fmla="*/ 0 w 12192000"/>
              <a:gd name="connsiteY12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20819 w 12192000"/>
              <a:gd name="connsiteY23" fmla="*/ 1126133 h 3482342"/>
              <a:gd name="connsiteX24" fmla="*/ 11028687 w 12192000"/>
              <a:gd name="connsiteY24" fmla="*/ 1199018 h 3482342"/>
              <a:gd name="connsiteX25" fmla="*/ 10960443 w 12192000"/>
              <a:gd name="connsiteY25" fmla="*/ 1244502 h 3482342"/>
              <a:gd name="connsiteX26" fmla="*/ 10850998 w 12192000"/>
              <a:gd name="connsiteY26" fmla="*/ 1269215 h 3482342"/>
              <a:gd name="connsiteX27" fmla="*/ 10815658 w 12192000"/>
              <a:gd name="connsiteY27" fmla="*/ 1287849 h 3482342"/>
              <a:gd name="connsiteX28" fmla="*/ 10679906 w 12192000"/>
              <a:gd name="connsiteY28" fmla="*/ 1324988 h 3482342"/>
              <a:gd name="connsiteX29" fmla="*/ 10636304 w 12192000"/>
              <a:gd name="connsiteY29" fmla="*/ 1317928 h 3482342"/>
              <a:gd name="connsiteX30" fmla="*/ 10603863 w 12192000"/>
              <a:gd name="connsiteY30" fmla="*/ 1346886 h 3482342"/>
              <a:gd name="connsiteX31" fmla="*/ 10573203 w 12192000"/>
              <a:gd name="connsiteY31" fmla="*/ 1351996 h 3482342"/>
              <a:gd name="connsiteX32" fmla="*/ 10513263 w 12192000"/>
              <a:gd name="connsiteY32" fmla="*/ 1350756 h 3482342"/>
              <a:gd name="connsiteX33" fmla="*/ 10464012 w 12192000"/>
              <a:gd name="connsiteY33" fmla="*/ 1391778 h 3482342"/>
              <a:gd name="connsiteX34" fmla="*/ 10405409 w 12192000"/>
              <a:gd name="connsiteY34" fmla="*/ 1422789 h 3482342"/>
              <a:gd name="connsiteX35" fmla="*/ 10370530 w 12192000"/>
              <a:gd name="connsiteY35" fmla="*/ 1441596 h 3482342"/>
              <a:gd name="connsiteX36" fmla="*/ 10314361 w 12192000"/>
              <a:gd name="connsiteY36" fmla="*/ 1466924 h 3482342"/>
              <a:gd name="connsiteX37" fmla="*/ 10264922 w 12192000"/>
              <a:gd name="connsiteY37" fmla="*/ 1472107 h 3482342"/>
              <a:gd name="connsiteX38" fmla="*/ 10201385 w 12192000"/>
              <a:gd name="connsiteY38" fmla="*/ 1477515 h 3482342"/>
              <a:gd name="connsiteX39" fmla="*/ 10120184 w 12192000"/>
              <a:gd name="connsiteY39" fmla="*/ 1466924 h 3482342"/>
              <a:gd name="connsiteX40" fmla="*/ 10058690 w 12192000"/>
              <a:gd name="connsiteY40" fmla="*/ 1474888 h 3482342"/>
              <a:gd name="connsiteX41" fmla="*/ 10004424 w 12192000"/>
              <a:gd name="connsiteY41" fmla="*/ 1489801 h 3482342"/>
              <a:gd name="connsiteX42" fmla="*/ 9999951 w 12192000"/>
              <a:gd name="connsiteY42" fmla="*/ 1499127 h 3482342"/>
              <a:gd name="connsiteX43" fmla="*/ 9845462 w 12192000"/>
              <a:gd name="connsiteY43" fmla="*/ 1548192 h 3482342"/>
              <a:gd name="connsiteX44" fmla="*/ 9736156 w 12192000"/>
              <a:gd name="connsiteY44" fmla="*/ 1581928 h 3482342"/>
              <a:gd name="connsiteX45" fmla="*/ 9693355 w 12192000"/>
              <a:gd name="connsiteY45" fmla="*/ 1602632 h 3482342"/>
              <a:gd name="connsiteX46" fmla="*/ 9664242 w 12192000"/>
              <a:gd name="connsiteY46" fmla="*/ 1622075 h 3482342"/>
              <a:gd name="connsiteX47" fmla="*/ 9579195 w 12192000"/>
              <a:gd name="connsiteY47" fmla="*/ 1648017 h 3482342"/>
              <a:gd name="connsiteX48" fmla="*/ 9433652 w 12192000"/>
              <a:gd name="connsiteY48" fmla="*/ 1681174 h 3482342"/>
              <a:gd name="connsiteX49" fmla="*/ 9403775 w 12192000"/>
              <a:gd name="connsiteY49" fmla="*/ 1690403 h 3482342"/>
              <a:gd name="connsiteX50" fmla="*/ 9382503 w 12192000"/>
              <a:gd name="connsiteY50" fmla="*/ 1706957 h 3482342"/>
              <a:gd name="connsiteX51" fmla="*/ 9381410 w 12192000"/>
              <a:gd name="connsiteY51" fmla="*/ 1718312 h 3482342"/>
              <a:gd name="connsiteX52" fmla="*/ 9365685 w 12192000"/>
              <a:gd name="connsiteY52" fmla="*/ 1724772 h 3482342"/>
              <a:gd name="connsiteX53" fmla="*/ 9278020 w 12192000"/>
              <a:gd name="connsiteY53" fmla="*/ 1741161 h 3482342"/>
              <a:gd name="connsiteX54" fmla="*/ 9217145 w 12192000"/>
              <a:gd name="connsiteY54" fmla="*/ 1771195 h 3482342"/>
              <a:gd name="connsiteX55" fmla="*/ 8955875 w 12192000"/>
              <a:gd name="connsiteY55" fmla="*/ 1796806 h 3482342"/>
              <a:gd name="connsiteX56" fmla="*/ 8648415 w 12192000"/>
              <a:gd name="connsiteY56" fmla="*/ 1878623 h 3482342"/>
              <a:gd name="connsiteX57" fmla="*/ 8495949 w 12192000"/>
              <a:gd name="connsiteY57" fmla="*/ 1902425 h 3482342"/>
              <a:gd name="connsiteX58" fmla="*/ 8236214 w 12192000"/>
              <a:gd name="connsiteY58" fmla="*/ 1909725 h 3482342"/>
              <a:gd name="connsiteX59" fmla="*/ 8132104 w 12192000"/>
              <a:gd name="connsiteY59" fmla="*/ 1895727 h 3482342"/>
              <a:gd name="connsiteX60" fmla="*/ 7918078 w 12192000"/>
              <a:gd name="connsiteY60" fmla="*/ 1862668 h 3482342"/>
              <a:gd name="connsiteX61" fmla="*/ 7817899 w 12192000"/>
              <a:gd name="connsiteY61" fmla="*/ 1862176 h 3482342"/>
              <a:gd name="connsiteX62" fmla="*/ 7768994 w 12192000"/>
              <a:gd name="connsiteY62" fmla="*/ 1855721 h 3482342"/>
              <a:gd name="connsiteX63" fmla="*/ 7618027 w 12192000"/>
              <a:gd name="connsiteY63" fmla="*/ 1830959 h 3482342"/>
              <a:gd name="connsiteX64" fmla="*/ 7449425 w 12192000"/>
              <a:gd name="connsiteY64" fmla="*/ 1810910 h 3482342"/>
              <a:gd name="connsiteX65" fmla="*/ 7342915 w 12192000"/>
              <a:gd name="connsiteY65" fmla="*/ 1819827 h 3482342"/>
              <a:gd name="connsiteX66" fmla="*/ 7255191 w 12192000"/>
              <a:gd name="connsiteY66" fmla="*/ 1834354 h 3482342"/>
              <a:gd name="connsiteX67" fmla="*/ 7131205 w 12192000"/>
              <a:gd name="connsiteY67" fmla="*/ 1845557 h 3482342"/>
              <a:gd name="connsiteX68" fmla="*/ 6941837 w 12192000"/>
              <a:gd name="connsiteY68" fmla="*/ 1840640 h 3482342"/>
              <a:gd name="connsiteX69" fmla="*/ 6837145 w 12192000"/>
              <a:gd name="connsiteY69" fmla="*/ 1870724 h 3482342"/>
              <a:gd name="connsiteX70" fmla="*/ 6753991 w 12192000"/>
              <a:gd name="connsiteY70" fmla="*/ 1860969 h 3482342"/>
              <a:gd name="connsiteX71" fmla="*/ 6727754 w 12192000"/>
              <a:gd name="connsiteY71" fmla="*/ 1882372 h 3482342"/>
              <a:gd name="connsiteX72" fmla="*/ 6723371 w 12192000"/>
              <a:gd name="connsiteY72" fmla="*/ 1886494 h 3482342"/>
              <a:gd name="connsiteX73" fmla="*/ 6702779 w 12192000"/>
              <a:gd name="connsiteY73" fmla="*/ 1893601 h 3482342"/>
              <a:gd name="connsiteX74" fmla="*/ 6686657 w 12192000"/>
              <a:gd name="connsiteY74" fmla="*/ 1907344 h 3482342"/>
              <a:gd name="connsiteX75" fmla="*/ 6651330 w 12192000"/>
              <a:gd name="connsiteY75" fmla="*/ 1922921 h 3482342"/>
              <a:gd name="connsiteX76" fmla="*/ 6622958 w 12192000"/>
              <a:gd name="connsiteY76" fmla="*/ 1936255 h 3482342"/>
              <a:gd name="connsiteX77" fmla="*/ 6522602 w 12192000"/>
              <a:gd name="connsiteY77" fmla="*/ 1954133 h 3482342"/>
              <a:gd name="connsiteX78" fmla="*/ 6444344 w 12192000"/>
              <a:gd name="connsiteY78" fmla="*/ 1969663 h 3482342"/>
              <a:gd name="connsiteX79" fmla="*/ 6409626 w 12192000"/>
              <a:gd name="connsiteY79" fmla="*/ 1978846 h 3482342"/>
              <a:gd name="connsiteX80" fmla="*/ 6333446 w 12192000"/>
              <a:gd name="connsiteY80" fmla="*/ 1997163 h 3482342"/>
              <a:gd name="connsiteX81" fmla="*/ 6294933 w 12192000"/>
              <a:gd name="connsiteY81" fmla="*/ 2019412 h 3482342"/>
              <a:gd name="connsiteX82" fmla="*/ 6238719 w 12192000"/>
              <a:gd name="connsiteY82" fmla="*/ 2042547 h 3482342"/>
              <a:gd name="connsiteX83" fmla="*/ 6187205 w 12192000"/>
              <a:gd name="connsiteY83" fmla="*/ 2060048 h 3482342"/>
              <a:gd name="connsiteX84" fmla="*/ 6138780 w 12192000"/>
              <a:gd name="connsiteY84" fmla="*/ 2081918 h 3482342"/>
              <a:gd name="connsiteX85" fmla="*/ 6120125 w 12192000"/>
              <a:gd name="connsiteY85" fmla="*/ 2109475 h 3482342"/>
              <a:gd name="connsiteX86" fmla="*/ 6056576 w 12192000"/>
              <a:gd name="connsiteY86" fmla="*/ 2120066 h 3482342"/>
              <a:gd name="connsiteX87" fmla="*/ 5993794 w 12192000"/>
              <a:gd name="connsiteY87" fmla="*/ 2122569 h 3482342"/>
              <a:gd name="connsiteX88" fmla="*/ 5943601 w 12192000"/>
              <a:gd name="connsiteY88" fmla="*/ 2137719 h 3482342"/>
              <a:gd name="connsiteX89" fmla="*/ 5898141 w 12192000"/>
              <a:gd name="connsiteY89" fmla="*/ 2144806 h 3482342"/>
              <a:gd name="connsiteX90" fmla="*/ 5855337 w 12192000"/>
              <a:gd name="connsiteY90" fmla="*/ 2137719 h 3482342"/>
              <a:gd name="connsiteX91" fmla="*/ 5817682 w 12192000"/>
              <a:gd name="connsiteY91" fmla="*/ 2157358 h 3482342"/>
              <a:gd name="connsiteX92" fmla="*/ 5735300 w 12192000"/>
              <a:gd name="connsiteY92" fmla="*/ 2158902 h 3482342"/>
              <a:gd name="connsiteX93" fmla="*/ 5591469 w 12192000"/>
              <a:gd name="connsiteY93" fmla="*/ 2178389 h 3482342"/>
              <a:gd name="connsiteX94" fmla="*/ 5505818 w 12192000"/>
              <a:gd name="connsiteY94" fmla="*/ 2194207 h 3482342"/>
              <a:gd name="connsiteX95" fmla="*/ 5452860 w 12192000"/>
              <a:gd name="connsiteY95" fmla="*/ 2180085 h 3482342"/>
              <a:gd name="connsiteX96" fmla="*/ 5414282 w 12192000"/>
              <a:gd name="connsiteY96" fmla="*/ 2183070 h 3482342"/>
              <a:gd name="connsiteX97" fmla="*/ 5368369 w 12192000"/>
              <a:gd name="connsiteY97" fmla="*/ 2204272 h 3482342"/>
              <a:gd name="connsiteX98" fmla="*/ 5336354 w 12192000"/>
              <a:gd name="connsiteY98" fmla="*/ 2218920 h 3482342"/>
              <a:gd name="connsiteX99" fmla="*/ 5291263 w 12192000"/>
              <a:gd name="connsiteY99" fmla="*/ 2239182 h 3482342"/>
              <a:gd name="connsiteX100" fmla="*/ 5255152 w 12192000"/>
              <a:gd name="connsiteY100" fmla="*/ 2247164 h 3482342"/>
              <a:gd name="connsiteX101" fmla="*/ 5233796 w 12192000"/>
              <a:gd name="connsiteY101" fmla="*/ 2268260 h 3482342"/>
              <a:gd name="connsiteX102" fmla="*/ 5212786 w 12192000"/>
              <a:gd name="connsiteY102" fmla="*/ 2296592 h 3482342"/>
              <a:gd name="connsiteX103" fmla="*/ 5173523 w 12192000"/>
              <a:gd name="connsiteY103" fmla="*/ 2309057 h 3482342"/>
              <a:gd name="connsiteX104" fmla="*/ 5123830 w 12192000"/>
              <a:gd name="connsiteY104" fmla="*/ 2307070 h 3482342"/>
              <a:gd name="connsiteX105" fmla="*/ 5065426 w 12192000"/>
              <a:gd name="connsiteY105" fmla="*/ 2324076 h 3482342"/>
              <a:gd name="connsiteX106" fmla="*/ 4975908 w 12192000"/>
              <a:gd name="connsiteY106" fmla="*/ 2364128 h 3482342"/>
              <a:gd name="connsiteX107" fmla="*/ 4913723 w 12192000"/>
              <a:gd name="connsiteY107" fmla="*/ 2385265 h 3482342"/>
              <a:gd name="connsiteX108" fmla="*/ 4746485 w 12192000"/>
              <a:gd name="connsiteY108" fmla="*/ 2451769 h 3482342"/>
              <a:gd name="connsiteX109" fmla="*/ 4681588 w 12192000"/>
              <a:gd name="connsiteY109" fmla="*/ 2467494 h 3482342"/>
              <a:gd name="connsiteX110" fmla="*/ 1783655 w 12192000"/>
              <a:gd name="connsiteY110" fmla="*/ 3163860 h 3482342"/>
              <a:gd name="connsiteX111" fmla="*/ 1325955 w 12192000"/>
              <a:gd name="connsiteY111" fmla="*/ 3176692 h 3482342"/>
              <a:gd name="connsiteX112" fmla="*/ 1190384 w 12192000"/>
              <a:gd name="connsiteY112" fmla="*/ 3203504 h 3482342"/>
              <a:gd name="connsiteX113" fmla="*/ 1094537 w 12192000"/>
              <a:gd name="connsiteY113" fmla="*/ 3229469 h 3482342"/>
              <a:gd name="connsiteX114" fmla="*/ 779276 w 12192000"/>
              <a:gd name="connsiteY114" fmla="*/ 3327290 h 3482342"/>
              <a:gd name="connsiteX115" fmla="*/ 600378 w 12192000"/>
              <a:gd name="connsiteY115" fmla="*/ 3335250 h 3482342"/>
              <a:gd name="connsiteX116" fmla="*/ 493457 w 12192000"/>
              <a:gd name="connsiteY116" fmla="*/ 3365044 h 3482342"/>
              <a:gd name="connsiteX117" fmla="*/ 349402 w 12192000"/>
              <a:gd name="connsiteY117" fmla="*/ 3380897 h 3482342"/>
              <a:gd name="connsiteX118" fmla="*/ 192183 w 12192000"/>
              <a:gd name="connsiteY118" fmla="*/ 3460075 h 3482342"/>
              <a:gd name="connsiteX119" fmla="*/ 46713 w 12192000"/>
              <a:gd name="connsiteY119" fmla="*/ 3462986 h 3482342"/>
              <a:gd name="connsiteX120" fmla="*/ 2765 w 12192000"/>
              <a:gd name="connsiteY120" fmla="*/ 3480770 h 3482342"/>
              <a:gd name="connsiteX121" fmla="*/ 0 w 12192000"/>
              <a:gd name="connsiteY121" fmla="*/ 3482342 h 3482342"/>
              <a:gd name="connsiteX122" fmla="*/ 0 w 12192000"/>
              <a:gd name="connsiteY12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20819 w 12192000"/>
              <a:gd name="connsiteY23" fmla="*/ 1126133 h 3482342"/>
              <a:gd name="connsiteX24" fmla="*/ 11028687 w 12192000"/>
              <a:gd name="connsiteY24" fmla="*/ 1199018 h 3482342"/>
              <a:gd name="connsiteX25" fmla="*/ 10960443 w 12192000"/>
              <a:gd name="connsiteY25" fmla="*/ 1244502 h 3482342"/>
              <a:gd name="connsiteX26" fmla="*/ 10850998 w 12192000"/>
              <a:gd name="connsiteY26" fmla="*/ 1269215 h 3482342"/>
              <a:gd name="connsiteX27" fmla="*/ 10815658 w 12192000"/>
              <a:gd name="connsiteY27" fmla="*/ 1287849 h 3482342"/>
              <a:gd name="connsiteX28" fmla="*/ 10679906 w 12192000"/>
              <a:gd name="connsiteY28" fmla="*/ 1324988 h 3482342"/>
              <a:gd name="connsiteX29" fmla="*/ 10636304 w 12192000"/>
              <a:gd name="connsiteY29" fmla="*/ 1317928 h 3482342"/>
              <a:gd name="connsiteX30" fmla="*/ 10603863 w 12192000"/>
              <a:gd name="connsiteY30" fmla="*/ 1346886 h 3482342"/>
              <a:gd name="connsiteX31" fmla="*/ 10573203 w 12192000"/>
              <a:gd name="connsiteY31" fmla="*/ 1351996 h 3482342"/>
              <a:gd name="connsiteX32" fmla="*/ 10513263 w 12192000"/>
              <a:gd name="connsiteY32" fmla="*/ 1350756 h 3482342"/>
              <a:gd name="connsiteX33" fmla="*/ 10464012 w 12192000"/>
              <a:gd name="connsiteY33" fmla="*/ 1391778 h 3482342"/>
              <a:gd name="connsiteX34" fmla="*/ 10405409 w 12192000"/>
              <a:gd name="connsiteY34" fmla="*/ 1422789 h 3482342"/>
              <a:gd name="connsiteX35" fmla="*/ 10370530 w 12192000"/>
              <a:gd name="connsiteY35" fmla="*/ 1441596 h 3482342"/>
              <a:gd name="connsiteX36" fmla="*/ 10314361 w 12192000"/>
              <a:gd name="connsiteY36" fmla="*/ 1466924 h 3482342"/>
              <a:gd name="connsiteX37" fmla="*/ 10264922 w 12192000"/>
              <a:gd name="connsiteY37" fmla="*/ 1472107 h 3482342"/>
              <a:gd name="connsiteX38" fmla="*/ 10201385 w 12192000"/>
              <a:gd name="connsiteY38" fmla="*/ 1477515 h 3482342"/>
              <a:gd name="connsiteX39" fmla="*/ 10120184 w 12192000"/>
              <a:gd name="connsiteY39" fmla="*/ 1466924 h 3482342"/>
              <a:gd name="connsiteX40" fmla="*/ 10058690 w 12192000"/>
              <a:gd name="connsiteY40" fmla="*/ 1474888 h 3482342"/>
              <a:gd name="connsiteX41" fmla="*/ 10004424 w 12192000"/>
              <a:gd name="connsiteY41" fmla="*/ 1489801 h 3482342"/>
              <a:gd name="connsiteX42" fmla="*/ 9999951 w 12192000"/>
              <a:gd name="connsiteY42" fmla="*/ 1499127 h 3482342"/>
              <a:gd name="connsiteX43" fmla="*/ 9845462 w 12192000"/>
              <a:gd name="connsiteY43" fmla="*/ 1548192 h 3482342"/>
              <a:gd name="connsiteX44" fmla="*/ 9736156 w 12192000"/>
              <a:gd name="connsiteY44" fmla="*/ 1581928 h 3482342"/>
              <a:gd name="connsiteX45" fmla="*/ 9693355 w 12192000"/>
              <a:gd name="connsiteY45" fmla="*/ 1602632 h 3482342"/>
              <a:gd name="connsiteX46" fmla="*/ 9664242 w 12192000"/>
              <a:gd name="connsiteY46" fmla="*/ 1622075 h 3482342"/>
              <a:gd name="connsiteX47" fmla="*/ 9579195 w 12192000"/>
              <a:gd name="connsiteY47" fmla="*/ 1648017 h 3482342"/>
              <a:gd name="connsiteX48" fmla="*/ 9433652 w 12192000"/>
              <a:gd name="connsiteY48" fmla="*/ 1681174 h 3482342"/>
              <a:gd name="connsiteX49" fmla="*/ 9403775 w 12192000"/>
              <a:gd name="connsiteY49" fmla="*/ 1690403 h 3482342"/>
              <a:gd name="connsiteX50" fmla="*/ 9382503 w 12192000"/>
              <a:gd name="connsiteY50" fmla="*/ 1706957 h 3482342"/>
              <a:gd name="connsiteX51" fmla="*/ 9381410 w 12192000"/>
              <a:gd name="connsiteY51" fmla="*/ 1718312 h 3482342"/>
              <a:gd name="connsiteX52" fmla="*/ 9365685 w 12192000"/>
              <a:gd name="connsiteY52" fmla="*/ 1724772 h 3482342"/>
              <a:gd name="connsiteX53" fmla="*/ 9278020 w 12192000"/>
              <a:gd name="connsiteY53" fmla="*/ 1741161 h 3482342"/>
              <a:gd name="connsiteX54" fmla="*/ 9217145 w 12192000"/>
              <a:gd name="connsiteY54" fmla="*/ 1771195 h 3482342"/>
              <a:gd name="connsiteX55" fmla="*/ 8955875 w 12192000"/>
              <a:gd name="connsiteY55" fmla="*/ 1796806 h 3482342"/>
              <a:gd name="connsiteX56" fmla="*/ 8648415 w 12192000"/>
              <a:gd name="connsiteY56" fmla="*/ 1878623 h 3482342"/>
              <a:gd name="connsiteX57" fmla="*/ 8495949 w 12192000"/>
              <a:gd name="connsiteY57" fmla="*/ 1902425 h 3482342"/>
              <a:gd name="connsiteX58" fmla="*/ 8236214 w 12192000"/>
              <a:gd name="connsiteY58" fmla="*/ 1909725 h 3482342"/>
              <a:gd name="connsiteX59" fmla="*/ 8132104 w 12192000"/>
              <a:gd name="connsiteY59" fmla="*/ 1895727 h 3482342"/>
              <a:gd name="connsiteX60" fmla="*/ 7918078 w 12192000"/>
              <a:gd name="connsiteY60" fmla="*/ 1862668 h 3482342"/>
              <a:gd name="connsiteX61" fmla="*/ 7817899 w 12192000"/>
              <a:gd name="connsiteY61" fmla="*/ 1862176 h 3482342"/>
              <a:gd name="connsiteX62" fmla="*/ 7768994 w 12192000"/>
              <a:gd name="connsiteY62" fmla="*/ 1855721 h 3482342"/>
              <a:gd name="connsiteX63" fmla="*/ 7618027 w 12192000"/>
              <a:gd name="connsiteY63" fmla="*/ 1830959 h 3482342"/>
              <a:gd name="connsiteX64" fmla="*/ 7449425 w 12192000"/>
              <a:gd name="connsiteY64" fmla="*/ 1810910 h 3482342"/>
              <a:gd name="connsiteX65" fmla="*/ 7342915 w 12192000"/>
              <a:gd name="connsiteY65" fmla="*/ 1819827 h 3482342"/>
              <a:gd name="connsiteX66" fmla="*/ 7255191 w 12192000"/>
              <a:gd name="connsiteY66" fmla="*/ 1834354 h 3482342"/>
              <a:gd name="connsiteX67" fmla="*/ 7131205 w 12192000"/>
              <a:gd name="connsiteY67" fmla="*/ 1845557 h 3482342"/>
              <a:gd name="connsiteX68" fmla="*/ 6941837 w 12192000"/>
              <a:gd name="connsiteY68" fmla="*/ 1840640 h 3482342"/>
              <a:gd name="connsiteX69" fmla="*/ 6837145 w 12192000"/>
              <a:gd name="connsiteY69" fmla="*/ 1870724 h 3482342"/>
              <a:gd name="connsiteX70" fmla="*/ 6753991 w 12192000"/>
              <a:gd name="connsiteY70" fmla="*/ 1860969 h 3482342"/>
              <a:gd name="connsiteX71" fmla="*/ 6727754 w 12192000"/>
              <a:gd name="connsiteY71" fmla="*/ 1882372 h 3482342"/>
              <a:gd name="connsiteX72" fmla="*/ 6723371 w 12192000"/>
              <a:gd name="connsiteY72" fmla="*/ 1886494 h 3482342"/>
              <a:gd name="connsiteX73" fmla="*/ 6702779 w 12192000"/>
              <a:gd name="connsiteY73" fmla="*/ 1893601 h 3482342"/>
              <a:gd name="connsiteX74" fmla="*/ 6686657 w 12192000"/>
              <a:gd name="connsiteY74" fmla="*/ 1907344 h 3482342"/>
              <a:gd name="connsiteX75" fmla="*/ 6651330 w 12192000"/>
              <a:gd name="connsiteY75" fmla="*/ 1922921 h 3482342"/>
              <a:gd name="connsiteX76" fmla="*/ 6622958 w 12192000"/>
              <a:gd name="connsiteY76" fmla="*/ 1936255 h 3482342"/>
              <a:gd name="connsiteX77" fmla="*/ 6522602 w 12192000"/>
              <a:gd name="connsiteY77" fmla="*/ 1954133 h 3482342"/>
              <a:gd name="connsiteX78" fmla="*/ 6444344 w 12192000"/>
              <a:gd name="connsiteY78" fmla="*/ 1969663 h 3482342"/>
              <a:gd name="connsiteX79" fmla="*/ 6409626 w 12192000"/>
              <a:gd name="connsiteY79" fmla="*/ 1978846 h 3482342"/>
              <a:gd name="connsiteX80" fmla="*/ 6333446 w 12192000"/>
              <a:gd name="connsiteY80" fmla="*/ 1997163 h 3482342"/>
              <a:gd name="connsiteX81" fmla="*/ 6294933 w 12192000"/>
              <a:gd name="connsiteY81" fmla="*/ 2019412 h 3482342"/>
              <a:gd name="connsiteX82" fmla="*/ 6238719 w 12192000"/>
              <a:gd name="connsiteY82" fmla="*/ 2042547 h 3482342"/>
              <a:gd name="connsiteX83" fmla="*/ 6187205 w 12192000"/>
              <a:gd name="connsiteY83" fmla="*/ 2060048 h 3482342"/>
              <a:gd name="connsiteX84" fmla="*/ 6138780 w 12192000"/>
              <a:gd name="connsiteY84" fmla="*/ 2081918 h 3482342"/>
              <a:gd name="connsiteX85" fmla="*/ 6120125 w 12192000"/>
              <a:gd name="connsiteY85" fmla="*/ 2109475 h 3482342"/>
              <a:gd name="connsiteX86" fmla="*/ 6056576 w 12192000"/>
              <a:gd name="connsiteY86" fmla="*/ 2120066 h 3482342"/>
              <a:gd name="connsiteX87" fmla="*/ 5993794 w 12192000"/>
              <a:gd name="connsiteY87" fmla="*/ 2122569 h 3482342"/>
              <a:gd name="connsiteX88" fmla="*/ 5943601 w 12192000"/>
              <a:gd name="connsiteY88" fmla="*/ 2137719 h 3482342"/>
              <a:gd name="connsiteX89" fmla="*/ 5898141 w 12192000"/>
              <a:gd name="connsiteY89" fmla="*/ 2144806 h 3482342"/>
              <a:gd name="connsiteX90" fmla="*/ 5855337 w 12192000"/>
              <a:gd name="connsiteY90" fmla="*/ 2137719 h 3482342"/>
              <a:gd name="connsiteX91" fmla="*/ 5817682 w 12192000"/>
              <a:gd name="connsiteY91" fmla="*/ 2157358 h 3482342"/>
              <a:gd name="connsiteX92" fmla="*/ 5735300 w 12192000"/>
              <a:gd name="connsiteY92" fmla="*/ 2158902 h 3482342"/>
              <a:gd name="connsiteX93" fmla="*/ 5591469 w 12192000"/>
              <a:gd name="connsiteY93" fmla="*/ 2178389 h 3482342"/>
              <a:gd name="connsiteX94" fmla="*/ 5505818 w 12192000"/>
              <a:gd name="connsiteY94" fmla="*/ 2194207 h 3482342"/>
              <a:gd name="connsiteX95" fmla="*/ 5452860 w 12192000"/>
              <a:gd name="connsiteY95" fmla="*/ 2180085 h 3482342"/>
              <a:gd name="connsiteX96" fmla="*/ 5414282 w 12192000"/>
              <a:gd name="connsiteY96" fmla="*/ 2183070 h 3482342"/>
              <a:gd name="connsiteX97" fmla="*/ 5368369 w 12192000"/>
              <a:gd name="connsiteY97" fmla="*/ 2204272 h 3482342"/>
              <a:gd name="connsiteX98" fmla="*/ 5336354 w 12192000"/>
              <a:gd name="connsiteY98" fmla="*/ 2218920 h 3482342"/>
              <a:gd name="connsiteX99" fmla="*/ 5291263 w 12192000"/>
              <a:gd name="connsiteY99" fmla="*/ 2239182 h 3482342"/>
              <a:gd name="connsiteX100" fmla="*/ 5255152 w 12192000"/>
              <a:gd name="connsiteY100" fmla="*/ 2247164 h 3482342"/>
              <a:gd name="connsiteX101" fmla="*/ 5233796 w 12192000"/>
              <a:gd name="connsiteY101" fmla="*/ 2268260 h 3482342"/>
              <a:gd name="connsiteX102" fmla="*/ 5212786 w 12192000"/>
              <a:gd name="connsiteY102" fmla="*/ 2296592 h 3482342"/>
              <a:gd name="connsiteX103" fmla="*/ 5173523 w 12192000"/>
              <a:gd name="connsiteY103" fmla="*/ 2309057 h 3482342"/>
              <a:gd name="connsiteX104" fmla="*/ 5123830 w 12192000"/>
              <a:gd name="connsiteY104" fmla="*/ 2307070 h 3482342"/>
              <a:gd name="connsiteX105" fmla="*/ 5065426 w 12192000"/>
              <a:gd name="connsiteY105" fmla="*/ 2324076 h 3482342"/>
              <a:gd name="connsiteX106" fmla="*/ 4975908 w 12192000"/>
              <a:gd name="connsiteY106" fmla="*/ 2364128 h 3482342"/>
              <a:gd name="connsiteX107" fmla="*/ 4913723 w 12192000"/>
              <a:gd name="connsiteY107" fmla="*/ 2385265 h 3482342"/>
              <a:gd name="connsiteX108" fmla="*/ 4746485 w 12192000"/>
              <a:gd name="connsiteY108" fmla="*/ 2451769 h 3482342"/>
              <a:gd name="connsiteX109" fmla="*/ 4681588 w 12192000"/>
              <a:gd name="connsiteY109" fmla="*/ 2467494 h 3482342"/>
              <a:gd name="connsiteX110" fmla="*/ 1783655 w 12192000"/>
              <a:gd name="connsiteY110" fmla="*/ 3163860 h 3482342"/>
              <a:gd name="connsiteX111" fmla="*/ 1325955 w 12192000"/>
              <a:gd name="connsiteY111" fmla="*/ 3176692 h 3482342"/>
              <a:gd name="connsiteX112" fmla="*/ 1190384 w 12192000"/>
              <a:gd name="connsiteY112" fmla="*/ 3203504 h 3482342"/>
              <a:gd name="connsiteX113" fmla="*/ 1094537 w 12192000"/>
              <a:gd name="connsiteY113" fmla="*/ 3229469 h 3482342"/>
              <a:gd name="connsiteX114" fmla="*/ 779276 w 12192000"/>
              <a:gd name="connsiteY114" fmla="*/ 3327290 h 3482342"/>
              <a:gd name="connsiteX115" fmla="*/ 600378 w 12192000"/>
              <a:gd name="connsiteY115" fmla="*/ 3335250 h 3482342"/>
              <a:gd name="connsiteX116" fmla="*/ 493457 w 12192000"/>
              <a:gd name="connsiteY116" fmla="*/ 3365044 h 3482342"/>
              <a:gd name="connsiteX117" fmla="*/ 349402 w 12192000"/>
              <a:gd name="connsiteY117" fmla="*/ 3380897 h 3482342"/>
              <a:gd name="connsiteX118" fmla="*/ 192183 w 12192000"/>
              <a:gd name="connsiteY118" fmla="*/ 3460075 h 3482342"/>
              <a:gd name="connsiteX119" fmla="*/ 46713 w 12192000"/>
              <a:gd name="connsiteY119" fmla="*/ 3462986 h 3482342"/>
              <a:gd name="connsiteX120" fmla="*/ 2765 w 12192000"/>
              <a:gd name="connsiteY120" fmla="*/ 3480770 h 3482342"/>
              <a:gd name="connsiteX121" fmla="*/ 0 w 12192000"/>
              <a:gd name="connsiteY121" fmla="*/ 3482342 h 3482342"/>
              <a:gd name="connsiteX122" fmla="*/ 0 w 12192000"/>
              <a:gd name="connsiteY12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60443 w 12192000"/>
              <a:gd name="connsiteY26" fmla="*/ 1244502 h 3482342"/>
              <a:gd name="connsiteX27" fmla="*/ 10850998 w 12192000"/>
              <a:gd name="connsiteY27" fmla="*/ 1269215 h 3482342"/>
              <a:gd name="connsiteX28" fmla="*/ 10815658 w 12192000"/>
              <a:gd name="connsiteY28" fmla="*/ 1287849 h 3482342"/>
              <a:gd name="connsiteX29" fmla="*/ 10679906 w 12192000"/>
              <a:gd name="connsiteY29" fmla="*/ 1324988 h 3482342"/>
              <a:gd name="connsiteX30" fmla="*/ 10636304 w 12192000"/>
              <a:gd name="connsiteY30" fmla="*/ 1317928 h 3482342"/>
              <a:gd name="connsiteX31" fmla="*/ 10603863 w 12192000"/>
              <a:gd name="connsiteY31" fmla="*/ 1346886 h 3482342"/>
              <a:gd name="connsiteX32" fmla="*/ 10573203 w 12192000"/>
              <a:gd name="connsiteY32" fmla="*/ 1351996 h 3482342"/>
              <a:gd name="connsiteX33" fmla="*/ 10513263 w 12192000"/>
              <a:gd name="connsiteY33" fmla="*/ 1350756 h 3482342"/>
              <a:gd name="connsiteX34" fmla="*/ 10464012 w 12192000"/>
              <a:gd name="connsiteY34" fmla="*/ 1391778 h 3482342"/>
              <a:gd name="connsiteX35" fmla="*/ 10405409 w 12192000"/>
              <a:gd name="connsiteY35" fmla="*/ 1422789 h 3482342"/>
              <a:gd name="connsiteX36" fmla="*/ 10370530 w 12192000"/>
              <a:gd name="connsiteY36" fmla="*/ 1441596 h 3482342"/>
              <a:gd name="connsiteX37" fmla="*/ 10314361 w 12192000"/>
              <a:gd name="connsiteY37" fmla="*/ 1466924 h 3482342"/>
              <a:gd name="connsiteX38" fmla="*/ 10264922 w 12192000"/>
              <a:gd name="connsiteY38" fmla="*/ 1472107 h 3482342"/>
              <a:gd name="connsiteX39" fmla="*/ 10201385 w 12192000"/>
              <a:gd name="connsiteY39" fmla="*/ 1477515 h 3482342"/>
              <a:gd name="connsiteX40" fmla="*/ 10120184 w 12192000"/>
              <a:gd name="connsiteY40" fmla="*/ 1466924 h 3482342"/>
              <a:gd name="connsiteX41" fmla="*/ 10058690 w 12192000"/>
              <a:gd name="connsiteY41" fmla="*/ 1474888 h 3482342"/>
              <a:gd name="connsiteX42" fmla="*/ 10004424 w 12192000"/>
              <a:gd name="connsiteY42" fmla="*/ 1489801 h 3482342"/>
              <a:gd name="connsiteX43" fmla="*/ 9999951 w 12192000"/>
              <a:gd name="connsiteY43" fmla="*/ 1499127 h 3482342"/>
              <a:gd name="connsiteX44" fmla="*/ 9845462 w 12192000"/>
              <a:gd name="connsiteY44" fmla="*/ 1548192 h 3482342"/>
              <a:gd name="connsiteX45" fmla="*/ 9736156 w 12192000"/>
              <a:gd name="connsiteY45" fmla="*/ 1581928 h 3482342"/>
              <a:gd name="connsiteX46" fmla="*/ 9693355 w 12192000"/>
              <a:gd name="connsiteY46" fmla="*/ 1602632 h 3482342"/>
              <a:gd name="connsiteX47" fmla="*/ 9664242 w 12192000"/>
              <a:gd name="connsiteY47" fmla="*/ 1622075 h 3482342"/>
              <a:gd name="connsiteX48" fmla="*/ 9579195 w 12192000"/>
              <a:gd name="connsiteY48" fmla="*/ 1648017 h 3482342"/>
              <a:gd name="connsiteX49" fmla="*/ 9433652 w 12192000"/>
              <a:gd name="connsiteY49" fmla="*/ 1681174 h 3482342"/>
              <a:gd name="connsiteX50" fmla="*/ 9403775 w 12192000"/>
              <a:gd name="connsiteY50" fmla="*/ 1690403 h 3482342"/>
              <a:gd name="connsiteX51" fmla="*/ 9382503 w 12192000"/>
              <a:gd name="connsiteY51" fmla="*/ 1706957 h 3482342"/>
              <a:gd name="connsiteX52" fmla="*/ 9381410 w 12192000"/>
              <a:gd name="connsiteY52" fmla="*/ 1718312 h 3482342"/>
              <a:gd name="connsiteX53" fmla="*/ 9365685 w 12192000"/>
              <a:gd name="connsiteY53" fmla="*/ 1724772 h 3482342"/>
              <a:gd name="connsiteX54" fmla="*/ 9278020 w 12192000"/>
              <a:gd name="connsiteY54" fmla="*/ 1741161 h 3482342"/>
              <a:gd name="connsiteX55" fmla="*/ 9217145 w 12192000"/>
              <a:gd name="connsiteY55" fmla="*/ 1771195 h 3482342"/>
              <a:gd name="connsiteX56" fmla="*/ 8955875 w 12192000"/>
              <a:gd name="connsiteY56" fmla="*/ 1796806 h 3482342"/>
              <a:gd name="connsiteX57" fmla="*/ 8648415 w 12192000"/>
              <a:gd name="connsiteY57" fmla="*/ 1878623 h 3482342"/>
              <a:gd name="connsiteX58" fmla="*/ 8495949 w 12192000"/>
              <a:gd name="connsiteY58" fmla="*/ 1902425 h 3482342"/>
              <a:gd name="connsiteX59" fmla="*/ 8236214 w 12192000"/>
              <a:gd name="connsiteY59" fmla="*/ 1909725 h 3482342"/>
              <a:gd name="connsiteX60" fmla="*/ 8132104 w 12192000"/>
              <a:gd name="connsiteY60" fmla="*/ 1895727 h 3482342"/>
              <a:gd name="connsiteX61" fmla="*/ 7918078 w 12192000"/>
              <a:gd name="connsiteY61" fmla="*/ 1862668 h 3482342"/>
              <a:gd name="connsiteX62" fmla="*/ 7817899 w 12192000"/>
              <a:gd name="connsiteY62" fmla="*/ 1862176 h 3482342"/>
              <a:gd name="connsiteX63" fmla="*/ 7768994 w 12192000"/>
              <a:gd name="connsiteY63" fmla="*/ 1855721 h 3482342"/>
              <a:gd name="connsiteX64" fmla="*/ 7618027 w 12192000"/>
              <a:gd name="connsiteY64" fmla="*/ 1830959 h 3482342"/>
              <a:gd name="connsiteX65" fmla="*/ 7449425 w 12192000"/>
              <a:gd name="connsiteY65" fmla="*/ 1810910 h 3482342"/>
              <a:gd name="connsiteX66" fmla="*/ 7342915 w 12192000"/>
              <a:gd name="connsiteY66" fmla="*/ 1819827 h 3482342"/>
              <a:gd name="connsiteX67" fmla="*/ 7255191 w 12192000"/>
              <a:gd name="connsiteY67" fmla="*/ 1834354 h 3482342"/>
              <a:gd name="connsiteX68" fmla="*/ 7131205 w 12192000"/>
              <a:gd name="connsiteY68" fmla="*/ 1845557 h 3482342"/>
              <a:gd name="connsiteX69" fmla="*/ 6941837 w 12192000"/>
              <a:gd name="connsiteY69" fmla="*/ 1840640 h 3482342"/>
              <a:gd name="connsiteX70" fmla="*/ 6837145 w 12192000"/>
              <a:gd name="connsiteY70" fmla="*/ 1870724 h 3482342"/>
              <a:gd name="connsiteX71" fmla="*/ 6753991 w 12192000"/>
              <a:gd name="connsiteY71" fmla="*/ 1860969 h 3482342"/>
              <a:gd name="connsiteX72" fmla="*/ 6727754 w 12192000"/>
              <a:gd name="connsiteY72" fmla="*/ 1882372 h 3482342"/>
              <a:gd name="connsiteX73" fmla="*/ 6723371 w 12192000"/>
              <a:gd name="connsiteY73" fmla="*/ 1886494 h 3482342"/>
              <a:gd name="connsiteX74" fmla="*/ 6702779 w 12192000"/>
              <a:gd name="connsiteY74" fmla="*/ 1893601 h 3482342"/>
              <a:gd name="connsiteX75" fmla="*/ 6686657 w 12192000"/>
              <a:gd name="connsiteY75" fmla="*/ 1907344 h 3482342"/>
              <a:gd name="connsiteX76" fmla="*/ 6651330 w 12192000"/>
              <a:gd name="connsiteY76" fmla="*/ 1922921 h 3482342"/>
              <a:gd name="connsiteX77" fmla="*/ 6622958 w 12192000"/>
              <a:gd name="connsiteY77" fmla="*/ 1936255 h 3482342"/>
              <a:gd name="connsiteX78" fmla="*/ 6522602 w 12192000"/>
              <a:gd name="connsiteY78" fmla="*/ 1954133 h 3482342"/>
              <a:gd name="connsiteX79" fmla="*/ 6444344 w 12192000"/>
              <a:gd name="connsiteY79" fmla="*/ 1969663 h 3482342"/>
              <a:gd name="connsiteX80" fmla="*/ 6409626 w 12192000"/>
              <a:gd name="connsiteY80" fmla="*/ 1978846 h 3482342"/>
              <a:gd name="connsiteX81" fmla="*/ 6333446 w 12192000"/>
              <a:gd name="connsiteY81" fmla="*/ 1997163 h 3482342"/>
              <a:gd name="connsiteX82" fmla="*/ 6294933 w 12192000"/>
              <a:gd name="connsiteY82" fmla="*/ 2019412 h 3482342"/>
              <a:gd name="connsiteX83" fmla="*/ 6238719 w 12192000"/>
              <a:gd name="connsiteY83" fmla="*/ 2042547 h 3482342"/>
              <a:gd name="connsiteX84" fmla="*/ 6187205 w 12192000"/>
              <a:gd name="connsiteY84" fmla="*/ 2060048 h 3482342"/>
              <a:gd name="connsiteX85" fmla="*/ 6138780 w 12192000"/>
              <a:gd name="connsiteY85" fmla="*/ 2081918 h 3482342"/>
              <a:gd name="connsiteX86" fmla="*/ 6120125 w 12192000"/>
              <a:gd name="connsiteY86" fmla="*/ 2109475 h 3482342"/>
              <a:gd name="connsiteX87" fmla="*/ 6056576 w 12192000"/>
              <a:gd name="connsiteY87" fmla="*/ 2120066 h 3482342"/>
              <a:gd name="connsiteX88" fmla="*/ 5993794 w 12192000"/>
              <a:gd name="connsiteY88" fmla="*/ 2122569 h 3482342"/>
              <a:gd name="connsiteX89" fmla="*/ 5943601 w 12192000"/>
              <a:gd name="connsiteY89" fmla="*/ 2137719 h 3482342"/>
              <a:gd name="connsiteX90" fmla="*/ 5898141 w 12192000"/>
              <a:gd name="connsiteY90" fmla="*/ 2144806 h 3482342"/>
              <a:gd name="connsiteX91" fmla="*/ 5855337 w 12192000"/>
              <a:gd name="connsiteY91" fmla="*/ 2137719 h 3482342"/>
              <a:gd name="connsiteX92" fmla="*/ 5817682 w 12192000"/>
              <a:gd name="connsiteY92" fmla="*/ 2157358 h 3482342"/>
              <a:gd name="connsiteX93" fmla="*/ 5735300 w 12192000"/>
              <a:gd name="connsiteY93" fmla="*/ 2158902 h 3482342"/>
              <a:gd name="connsiteX94" fmla="*/ 5591469 w 12192000"/>
              <a:gd name="connsiteY94" fmla="*/ 2178389 h 3482342"/>
              <a:gd name="connsiteX95" fmla="*/ 5505818 w 12192000"/>
              <a:gd name="connsiteY95" fmla="*/ 2194207 h 3482342"/>
              <a:gd name="connsiteX96" fmla="*/ 5452860 w 12192000"/>
              <a:gd name="connsiteY96" fmla="*/ 2180085 h 3482342"/>
              <a:gd name="connsiteX97" fmla="*/ 5414282 w 12192000"/>
              <a:gd name="connsiteY97" fmla="*/ 2183070 h 3482342"/>
              <a:gd name="connsiteX98" fmla="*/ 5368369 w 12192000"/>
              <a:gd name="connsiteY98" fmla="*/ 2204272 h 3482342"/>
              <a:gd name="connsiteX99" fmla="*/ 5336354 w 12192000"/>
              <a:gd name="connsiteY99" fmla="*/ 2218920 h 3482342"/>
              <a:gd name="connsiteX100" fmla="*/ 5291263 w 12192000"/>
              <a:gd name="connsiteY100" fmla="*/ 2239182 h 3482342"/>
              <a:gd name="connsiteX101" fmla="*/ 5255152 w 12192000"/>
              <a:gd name="connsiteY101" fmla="*/ 2247164 h 3482342"/>
              <a:gd name="connsiteX102" fmla="*/ 5233796 w 12192000"/>
              <a:gd name="connsiteY102" fmla="*/ 2268260 h 3482342"/>
              <a:gd name="connsiteX103" fmla="*/ 5212786 w 12192000"/>
              <a:gd name="connsiteY103" fmla="*/ 2296592 h 3482342"/>
              <a:gd name="connsiteX104" fmla="*/ 5173523 w 12192000"/>
              <a:gd name="connsiteY104" fmla="*/ 2309057 h 3482342"/>
              <a:gd name="connsiteX105" fmla="*/ 5123830 w 12192000"/>
              <a:gd name="connsiteY105" fmla="*/ 2307070 h 3482342"/>
              <a:gd name="connsiteX106" fmla="*/ 5065426 w 12192000"/>
              <a:gd name="connsiteY106" fmla="*/ 2324076 h 3482342"/>
              <a:gd name="connsiteX107" fmla="*/ 4975908 w 12192000"/>
              <a:gd name="connsiteY107" fmla="*/ 2364128 h 3482342"/>
              <a:gd name="connsiteX108" fmla="*/ 4913723 w 12192000"/>
              <a:gd name="connsiteY108" fmla="*/ 2385265 h 3482342"/>
              <a:gd name="connsiteX109" fmla="*/ 4746485 w 12192000"/>
              <a:gd name="connsiteY109" fmla="*/ 2451769 h 3482342"/>
              <a:gd name="connsiteX110" fmla="*/ 4681588 w 12192000"/>
              <a:gd name="connsiteY110" fmla="*/ 2467494 h 3482342"/>
              <a:gd name="connsiteX111" fmla="*/ 1783655 w 12192000"/>
              <a:gd name="connsiteY111" fmla="*/ 3163860 h 3482342"/>
              <a:gd name="connsiteX112" fmla="*/ 1325955 w 12192000"/>
              <a:gd name="connsiteY112" fmla="*/ 3176692 h 3482342"/>
              <a:gd name="connsiteX113" fmla="*/ 1190384 w 12192000"/>
              <a:gd name="connsiteY113" fmla="*/ 3203504 h 3482342"/>
              <a:gd name="connsiteX114" fmla="*/ 1094537 w 12192000"/>
              <a:gd name="connsiteY114" fmla="*/ 3229469 h 3482342"/>
              <a:gd name="connsiteX115" fmla="*/ 779276 w 12192000"/>
              <a:gd name="connsiteY115" fmla="*/ 3327290 h 3482342"/>
              <a:gd name="connsiteX116" fmla="*/ 600378 w 12192000"/>
              <a:gd name="connsiteY116" fmla="*/ 3335250 h 3482342"/>
              <a:gd name="connsiteX117" fmla="*/ 493457 w 12192000"/>
              <a:gd name="connsiteY117" fmla="*/ 3365044 h 3482342"/>
              <a:gd name="connsiteX118" fmla="*/ 349402 w 12192000"/>
              <a:gd name="connsiteY118" fmla="*/ 3380897 h 3482342"/>
              <a:gd name="connsiteX119" fmla="*/ 192183 w 12192000"/>
              <a:gd name="connsiteY119" fmla="*/ 3460075 h 3482342"/>
              <a:gd name="connsiteX120" fmla="*/ 46713 w 12192000"/>
              <a:gd name="connsiteY120" fmla="*/ 3462986 h 3482342"/>
              <a:gd name="connsiteX121" fmla="*/ 2765 w 12192000"/>
              <a:gd name="connsiteY121" fmla="*/ 3480770 h 3482342"/>
              <a:gd name="connsiteX122" fmla="*/ 0 w 12192000"/>
              <a:gd name="connsiteY122" fmla="*/ 3482342 h 3482342"/>
              <a:gd name="connsiteX123" fmla="*/ 0 w 12192000"/>
              <a:gd name="connsiteY12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60443 w 12192000"/>
              <a:gd name="connsiteY26" fmla="*/ 1244502 h 3482342"/>
              <a:gd name="connsiteX27" fmla="*/ 10850998 w 12192000"/>
              <a:gd name="connsiteY27" fmla="*/ 1269215 h 3482342"/>
              <a:gd name="connsiteX28" fmla="*/ 10815658 w 12192000"/>
              <a:gd name="connsiteY28" fmla="*/ 1287849 h 3482342"/>
              <a:gd name="connsiteX29" fmla="*/ 10679906 w 12192000"/>
              <a:gd name="connsiteY29" fmla="*/ 1332049 h 3482342"/>
              <a:gd name="connsiteX30" fmla="*/ 10636304 w 12192000"/>
              <a:gd name="connsiteY30" fmla="*/ 1317928 h 3482342"/>
              <a:gd name="connsiteX31" fmla="*/ 10603863 w 12192000"/>
              <a:gd name="connsiteY31" fmla="*/ 1346886 h 3482342"/>
              <a:gd name="connsiteX32" fmla="*/ 10573203 w 12192000"/>
              <a:gd name="connsiteY32" fmla="*/ 1351996 h 3482342"/>
              <a:gd name="connsiteX33" fmla="*/ 10513263 w 12192000"/>
              <a:gd name="connsiteY33" fmla="*/ 1350756 h 3482342"/>
              <a:gd name="connsiteX34" fmla="*/ 10464012 w 12192000"/>
              <a:gd name="connsiteY34" fmla="*/ 1391778 h 3482342"/>
              <a:gd name="connsiteX35" fmla="*/ 10405409 w 12192000"/>
              <a:gd name="connsiteY35" fmla="*/ 1422789 h 3482342"/>
              <a:gd name="connsiteX36" fmla="*/ 10370530 w 12192000"/>
              <a:gd name="connsiteY36" fmla="*/ 1441596 h 3482342"/>
              <a:gd name="connsiteX37" fmla="*/ 10314361 w 12192000"/>
              <a:gd name="connsiteY37" fmla="*/ 1466924 h 3482342"/>
              <a:gd name="connsiteX38" fmla="*/ 10264922 w 12192000"/>
              <a:gd name="connsiteY38" fmla="*/ 1472107 h 3482342"/>
              <a:gd name="connsiteX39" fmla="*/ 10201385 w 12192000"/>
              <a:gd name="connsiteY39" fmla="*/ 1477515 h 3482342"/>
              <a:gd name="connsiteX40" fmla="*/ 10120184 w 12192000"/>
              <a:gd name="connsiteY40" fmla="*/ 1466924 h 3482342"/>
              <a:gd name="connsiteX41" fmla="*/ 10058690 w 12192000"/>
              <a:gd name="connsiteY41" fmla="*/ 1474888 h 3482342"/>
              <a:gd name="connsiteX42" fmla="*/ 10004424 w 12192000"/>
              <a:gd name="connsiteY42" fmla="*/ 1489801 h 3482342"/>
              <a:gd name="connsiteX43" fmla="*/ 9999951 w 12192000"/>
              <a:gd name="connsiteY43" fmla="*/ 1499127 h 3482342"/>
              <a:gd name="connsiteX44" fmla="*/ 9845462 w 12192000"/>
              <a:gd name="connsiteY44" fmla="*/ 1548192 h 3482342"/>
              <a:gd name="connsiteX45" fmla="*/ 9736156 w 12192000"/>
              <a:gd name="connsiteY45" fmla="*/ 1581928 h 3482342"/>
              <a:gd name="connsiteX46" fmla="*/ 9693355 w 12192000"/>
              <a:gd name="connsiteY46" fmla="*/ 1602632 h 3482342"/>
              <a:gd name="connsiteX47" fmla="*/ 9664242 w 12192000"/>
              <a:gd name="connsiteY47" fmla="*/ 1622075 h 3482342"/>
              <a:gd name="connsiteX48" fmla="*/ 9579195 w 12192000"/>
              <a:gd name="connsiteY48" fmla="*/ 1648017 h 3482342"/>
              <a:gd name="connsiteX49" fmla="*/ 9433652 w 12192000"/>
              <a:gd name="connsiteY49" fmla="*/ 1681174 h 3482342"/>
              <a:gd name="connsiteX50" fmla="*/ 9403775 w 12192000"/>
              <a:gd name="connsiteY50" fmla="*/ 1690403 h 3482342"/>
              <a:gd name="connsiteX51" fmla="*/ 9382503 w 12192000"/>
              <a:gd name="connsiteY51" fmla="*/ 1706957 h 3482342"/>
              <a:gd name="connsiteX52" fmla="*/ 9381410 w 12192000"/>
              <a:gd name="connsiteY52" fmla="*/ 1718312 h 3482342"/>
              <a:gd name="connsiteX53" fmla="*/ 9365685 w 12192000"/>
              <a:gd name="connsiteY53" fmla="*/ 1724772 h 3482342"/>
              <a:gd name="connsiteX54" fmla="*/ 9278020 w 12192000"/>
              <a:gd name="connsiteY54" fmla="*/ 1741161 h 3482342"/>
              <a:gd name="connsiteX55" fmla="*/ 9217145 w 12192000"/>
              <a:gd name="connsiteY55" fmla="*/ 1771195 h 3482342"/>
              <a:gd name="connsiteX56" fmla="*/ 8955875 w 12192000"/>
              <a:gd name="connsiteY56" fmla="*/ 1796806 h 3482342"/>
              <a:gd name="connsiteX57" fmla="*/ 8648415 w 12192000"/>
              <a:gd name="connsiteY57" fmla="*/ 1878623 h 3482342"/>
              <a:gd name="connsiteX58" fmla="*/ 8495949 w 12192000"/>
              <a:gd name="connsiteY58" fmla="*/ 1902425 h 3482342"/>
              <a:gd name="connsiteX59" fmla="*/ 8236214 w 12192000"/>
              <a:gd name="connsiteY59" fmla="*/ 1909725 h 3482342"/>
              <a:gd name="connsiteX60" fmla="*/ 8132104 w 12192000"/>
              <a:gd name="connsiteY60" fmla="*/ 1895727 h 3482342"/>
              <a:gd name="connsiteX61" fmla="*/ 7918078 w 12192000"/>
              <a:gd name="connsiteY61" fmla="*/ 1862668 h 3482342"/>
              <a:gd name="connsiteX62" fmla="*/ 7817899 w 12192000"/>
              <a:gd name="connsiteY62" fmla="*/ 1862176 h 3482342"/>
              <a:gd name="connsiteX63" fmla="*/ 7768994 w 12192000"/>
              <a:gd name="connsiteY63" fmla="*/ 1855721 h 3482342"/>
              <a:gd name="connsiteX64" fmla="*/ 7618027 w 12192000"/>
              <a:gd name="connsiteY64" fmla="*/ 1830959 h 3482342"/>
              <a:gd name="connsiteX65" fmla="*/ 7449425 w 12192000"/>
              <a:gd name="connsiteY65" fmla="*/ 1810910 h 3482342"/>
              <a:gd name="connsiteX66" fmla="*/ 7342915 w 12192000"/>
              <a:gd name="connsiteY66" fmla="*/ 1819827 h 3482342"/>
              <a:gd name="connsiteX67" fmla="*/ 7255191 w 12192000"/>
              <a:gd name="connsiteY67" fmla="*/ 1834354 h 3482342"/>
              <a:gd name="connsiteX68" fmla="*/ 7131205 w 12192000"/>
              <a:gd name="connsiteY68" fmla="*/ 1845557 h 3482342"/>
              <a:gd name="connsiteX69" fmla="*/ 6941837 w 12192000"/>
              <a:gd name="connsiteY69" fmla="*/ 1840640 h 3482342"/>
              <a:gd name="connsiteX70" fmla="*/ 6837145 w 12192000"/>
              <a:gd name="connsiteY70" fmla="*/ 1870724 h 3482342"/>
              <a:gd name="connsiteX71" fmla="*/ 6753991 w 12192000"/>
              <a:gd name="connsiteY71" fmla="*/ 1860969 h 3482342"/>
              <a:gd name="connsiteX72" fmla="*/ 6727754 w 12192000"/>
              <a:gd name="connsiteY72" fmla="*/ 1882372 h 3482342"/>
              <a:gd name="connsiteX73" fmla="*/ 6723371 w 12192000"/>
              <a:gd name="connsiteY73" fmla="*/ 1886494 h 3482342"/>
              <a:gd name="connsiteX74" fmla="*/ 6702779 w 12192000"/>
              <a:gd name="connsiteY74" fmla="*/ 1893601 h 3482342"/>
              <a:gd name="connsiteX75" fmla="*/ 6686657 w 12192000"/>
              <a:gd name="connsiteY75" fmla="*/ 1907344 h 3482342"/>
              <a:gd name="connsiteX76" fmla="*/ 6651330 w 12192000"/>
              <a:gd name="connsiteY76" fmla="*/ 1922921 h 3482342"/>
              <a:gd name="connsiteX77" fmla="*/ 6622958 w 12192000"/>
              <a:gd name="connsiteY77" fmla="*/ 1936255 h 3482342"/>
              <a:gd name="connsiteX78" fmla="*/ 6522602 w 12192000"/>
              <a:gd name="connsiteY78" fmla="*/ 1954133 h 3482342"/>
              <a:gd name="connsiteX79" fmla="*/ 6444344 w 12192000"/>
              <a:gd name="connsiteY79" fmla="*/ 1969663 h 3482342"/>
              <a:gd name="connsiteX80" fmla="*/ 6409626 w 12192000"/>
              <a:gd name="connsiteY80" fmla="*/ 1978846 h 3482342"/>
              <a:gd name="connsiteX81" fmla="*/ 6333446 w 12192000"/>
              <a:gd name="connsiteY81" fmla="*/ 1997163 h 3482342"/>
              <a:gd name="connsiteX82" fmla="*/ 6294933 w 12192000"/>
              <a:gd name="connsiteY82" fmla="*/ 2019412 h 3482342"/>
              <a:gd name="connsiteX83" fmla="*/ 6238719 w 12192000"/>
              <a:gd name="connsiteY83" fmla="*/ 2042547 h 3482342"/>
              <a:gd name="connsiteX84" fmla="*/ 6187205 w 12192000"/>
              <a:gd name="connsiteY84" fmla="*/ 2060048 h 3482342"/>
              <a:gd name="connsiteX85" fmla="*/ 6138780 w 12192000"/>
              <a:gd name="connsiteY85" fmla="*/ 2081918 h 3482342"/>
              <a:gd name="connsiteX86" fmla="*/ 6120125 w 12192000"/>
              <a:gd name="connsiteY86" fmla="*/ 2109475 h 3482342"/>
              <a:gd name="connsiteX87" fmla="*/ 6056576 w 12192000"/>
              <a:gd name="connsiteY87" fmla="*/ 2120066 h 3482342"/>
              <a:gd name="connsiteX88" fmla="*/ 5993794 w 12192000"/>
              <a:gd name="connsiteY88" fmla="*/ 2122569 h 3482342"/>
              <a:gd name="connsiteX89" fmla="*/ 5943601 w 12192000"/>
              <a:gd name="connsiteY89" fmla="*/ 2137719 h 3482342"/>
              <a:gd name="connsiteX90" fmla="*/ 5898141 w 12192000"/>
              <a:gd name="connsiteY90" fmla="*/ 2144806 h 3482342"/>
              <a:gd name="connsiteX91" fmla="*/ 5855337 w 12192000"/>
              <a:gd name="connsiteY91" fmla="*/ 2137719 h 3482342"/>
              <a:gd name="connsiteX92" fmla="*/ 5817682 w 12192000"/>
              <a:gd name="connsiteY92" fmla="*/ 2157358 h 3482342"/>
              <a:gd name="connsiteX93" fmla="*/ 5735300 w 12192000"/>
              <a:gd name="connsiteY93" fmla="*/ 2158902 h 3482342"/>
              <a:gd name="connsiteX94" fmla="*/ 5591469 w 12192000"/>
              <a:gd name="connsiteY94" fmla="*/ 2178389 h 3482342"/>
              <a:gd name="connsiteX95" fmla="*/ 5505818 w 12192000"/>
              <a:gd name="connsiteY95" fmla="*/ 2194207 h 3482342"/>
              <a:gd name="connsiteX96" fmla="*/ 5452860 w 12192000"/>
              <a:gd name="connsiteY96" fmla="*/ 2180085 h 3482342"/>
              <a:gd name="connsiteX97" fmla="*/ 5414282 w 12192000"/>
              <a:gd name="connsiteY97" fmla="*/ 2183070 h 3482342"/>
              <a:gd name="connsiteX98" fmla="*/ 5368369 w 12192000"/>
              <a:gd name="connsiteY98" fmla="*/ 2204272 h 3482342"/>
              <a:gd name="connsiteX99" fmla="*/ 5336354 w 12192000"/>
              <a:gd name="connsiteY99" fmla="*/ 2218920 h 3482342"/>
              <a:gd name="connsiteX100" fmla="*/ 5291263 w 12192000"/>
              <a:gd name="connsiteY100" fmla="*/ 2239182 h 3482342"/>
              <a:gd name="connsiteX101" fmla="*/ 5255152 w 12192000"/>
              <a:gd name="connsiteY101" fmla="*/ 2247164 h 3482342"/>
              <a:gd name="connsiteX102" fmla="*/ 5233796 w 12192000"/>
              <a:gd name="connsiteY102" fmla="*/ 2268260 h 3482342"/>
              <a:gd name="connsiteX103" fmla="*/ 5212786 w 12192000"/>
              <a:gd name="connsiteY103" fmla="*/ 2296592 h 3482342"/>
              <a:gd name="connsiteX104" fmla="*/ 5173523 w 12192000"/>
              <a:gd name="connsiteY104" fmla="*/ 2309057 h 3482342"/>
              <a:gd name="connsiteX105" fmla="*/ 5123830 w 12192000"/>
              <a:gd name="connsiteY105" fmla="*/ 2307070 h 3482342"/>
              <a:gd name="connsiteX106" fmla="*/ 5065426 w 12192000"/>
              <a:gd name="connsiteY106" fmla="*/ 2324076 h 3482342"/>
              <a:gd name="connsiteX107" fmla="*/ 4975908 w 12192000"/>
              <a:gd name="connsiteY107" fmla="*/ 2364128 h 3482342"/>
              <a:gd name="connsiteX108" fmla="*/ 4913723 w 12192000"/>
              <a:gd name="connsiteY108" fmla="*/ 2385265 h 3482342"/>
              <a:gd name="connsiteX109" fmla="*/ 4746485 w 12192000"/>
              <a:gd name="connsiteY109" fmla="*/ 2451769 h 3482342"/>
              <a:gd name="connsiteX110" fmla="*/ 4681588 w 12192000"/>
              <a:gd name="connsiteY110" fmla="*/ 2467494 h 3482342"/>
              <a:gd name="connsiteX111" fmla="*/ 1783655 w 12192000"/>
              <a:gd name="connsiteY111" fmla="*/ 3163860 h 3482342"/>
              <a:gd name="connsiteX112" fmla="*/ 1325955 w 12192000"/>
              <a:gd name="connsiteY112" fmla="*/ 3176692 h 3482342"/>
              <a:gd name="connsiteX113" fmla="*/ 1190384 w 12192000"/>
              <a:gd name="connsiteY113" fmla="*/ 3203504 h 3482342"/>
              <a:gd name="connsiteX114" fmla="*/ 1094537 w 12192000"/>
              <a:gd name="connsiteY114" fmla="*/ 3229469 h 3482342"/>
              <a:gd name="connsiteX115" fmla="*/ 779276 w 12192000"/>
              <a:gd name="connsiteY115" fmla="*/ 3327290 h 3482342"/>
              <a:gd name="connsiteX116" fmla="*/ 600378 w 12192000"/>
              <a:gd name="connsiteY116" fmla="*/ 3335250 h 3482342"/>
              <a:gd name="connsiteX117" fmla="*/ 493457 w 12192000"/>
              <a:gd name="connsiteY117" fmla="*/ 3365044 h 3482342"/>
              <a:gd name="connsiteX118" fmla="*/ 349402 w 12192000"/>
              <a:gd name="connsiteY118" fmla="*/ 3380897 h 3482342"/>
              <a:gd name="connsiteX119" fmla="*/ 192183 w 12192000"/>
              <a:gd name="connsiteY119" fmla="*/ 3460075 h 3482342"/>
              <a:gd name="connsiteX120" fmla="*/ 46713 w 12192000"/>
              <a:gd name="connsiteY120" fmla="*/ 3462986 h 3482342"/>
              <a:gd name="connsiteX121" fmla="*/ 2765 w 12192000"/>
              <a:gd name="connsiteY121" fmla="*/ 3480770 h 3482342"/>
              <a:gd name="connsiteX122" fmla="*/ 0 w 12192000"/>
              <a:gd name="connsiteY122" fmla="*/ 3482342 h 3482342"/>
              <a:gd name="connsiteX123" fmla="*/ 0 w 12192000"/>
              <a:gd name="connsiteY12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60443 w 12192000"/>
              <a:gd name="connsiteY26" fmla="*/ 1244502 h 3482342"/>
              <a:gd name="connsiteX27" fmla="*/ 10850998 w 12192000"/>
              <a:gd name="connsiteY27" fmla="*/ 1269215 h 3482342"/>
              <a:gd name="connsiteX28" fmla="*/ 10815658 w 12192000"/>
              <a:gd name="connsiteY28" fmla="*/ 1287849 h 3482342"/>
              <a:gd name="connsiteX29" fmla="*/ 10679906 w 12192000"/>
              <a:gd name="connsiteY29" fmla="*/ 1332049 h 3482342"/>
              <a:gd name="connsiteX30" fmla="*/ 10639834 w 12192000"/>
              <a:gd name="connsiteY30" fmla="*/ 1324989 h 3482342"/>
              <a:gd name="connsiteX31" fmla="*/ 10603863 w 12192000"/>
              <a:gd name="connsiteY31" fmla="*/ 1346886 h 3482342"/>
              <a:gd name="connsiteX32" fmla="*/ 10573203 w 12192000"/>
              <a:gd name="connsiteY32" fmla="*/ 1351996 h 3482342"/>
              <a:gd name="connsiteX33" fmla="*/ 10513263 w 12192000"/>
              <a:gd name="connsiteY33" fmla="*/ 1350756 h 3482342"/>
              <a:gd name="connsiteX34" fmla="*/ 10464012 w 12192000"/>
              <a:gd name="connsiteY34" fmla="*/ 1391778 h 3482342"/>
              <a:gd name="connsiteX35" fmla="*/ 10405409 w 12192000"/>
              <a:gd name="connsiteY35" fmla="*/ 1422789 h 3482342"/>
              <a:gd name="connsiteX36" fmla="*/ 10370530 w 12192000"/>
              <a:gd name="connsiteY36" fmla="*/ 1441596 h 3482342"/>
              <a:gd name="connsiteX37" fmla="*/ 10314361 w 12192000"/>
              <a:gd name="connsiteY37" fmla="*/ 1466924 h 3482342"/>
              <a:gd name="connsiteX38" fmla="*/ 10264922 w 12192000"/>
              <a:gd name="connsiteY38" fmla="*/ 1472107 h 3482342"/>
              <a:gd name="connsiteX39" fmla="*/ 10201385 w 12192000"/>
              <a:gd name="connsiteY39" fmla="*/ 1477515 h 3482342"/>
              <a:gd name="connsiteX40" fmla="*/ 10120184 w 12192000"/>
              <a:gd name="connsiteY40" fmla="*/ 1466924 h 3482342"/>
              <a:gd name="connsiteX41" fmla="*/ 10058690 w 12192000"/>
              <a:gd name="connsiteY41" fmla="*/ 1474888 h 3482342"/>
              <a:gd name="connsiteX42" fmla="*/ 10004424 w 12192000"/>
              <a:gd name="connsiteY42" fmla="*/ 1489801 h 3482342"/>
              <a:gd name="connsiteX43" fmla="*/ 9999951 w 12192000"/>
              <a:gd name="connsiteY43" fmla="*/ 1499127 h 3482342"/>
              <a:gd name="connsiteX44" fmla="*/ 9845462 w 12192000"/>
              <a:gd name="connsiteY44" fmla="*/ 1548192 h 3482342"/>
              <a:gd name="connsiteX45" fmla="*/ 9736156 w 12192000"/>
              <a:gd name="connsiteY45" fmla="*/ 1581928 h 3482342"/>
              <a:gd name="connsiteX46" fmla="*/ 9693355 w 12192000"/>
              <a:gd name="connsiteY46" fmla="*/ 1602632 h 3482342"/>
              <a:gd name="connsiteX47" fmla="*/ 9664242 w 12192000"/>
              <a:gd name="connsiteY47" fmla="*/ 1622075 h 3482342"/>
              <a:gd name="connsiteX48" fmla="*/ 9579195 w 12192000"/>
              <a:gd name="connsiteY48" fmla="*/ 1648017 h 3482342"/>
              <a:gd name="connsiteX49" fmla="*/ 9433652 w 12192000"/>
              <a:gd name="connsiteY49" fmla="*/ 1681174 h 3482342"/>
              <a:gd name="connsiteX50" fmla="*/ 9403775 w 12192000"/>
              <a:gd name="connsiteY50" fmla="*/ 1690403 h 3482342"/>
              <a:gd name="connsiteX51" fmla="*/ 9382503 w 12192000"/>
              <a:gd name="connsiteY51" fmla="*/ 1706957 h 3482342"/>
              <a:gd name="connsiteX52" fmla="*/ 9381410 w 12192000"/>
              <a:gd name="connsiteY52" fmla="*/ 1718312 h 3482342"/>
              <a:gd name="connsiteX53" fmla="*/ 9365685 w 12192000"/>
              <a:gd name="connsiteY53" fmla="*/ 1724772 h 3482342"/>
              <a:gd name="connsiteX54" fmla="*/ 9278020 w 12192000"/>
              <a:gd name="connsiteY54" fmla="*/ 1741161 h 3482342"/>
              <a:gd name="connsiteX55" fmla="*/ 9217145 w 12192000"/>
              <a:gd name="connsiteY55" fmla="*/ 1771195 h 3482342"/>
              <a:gd name="connsiteX56" fmla="*/ 8955875 w 12192000"/>
              <a:gd name="connsiteY56" fmla="*/ 1796806 h 3482342"/>
              <a:gd name="connsiteX57" fmla="*/ 8648415 w 12192000"/>
              <a:gd name="connsiteY57" fmla="*/ 1878623 h 3482342"/>
              <a:gd name="connsiteX58" fmla="*/ 8495949 w 12192000"/>
              <a:gd name="connsiteY58" fmla="*/ 1902425 h 3482342"/>
              <a:gd name="connsiteX59" fmla="*/ 8236214 w 12192000"/>
              <a:gd name="connsiteY59" fmla="*/ 1909725 h 3482342"/>
              <a:gd name="connsiteX60" fmla="*/ 8132104 w 12192000"/>
              <a:gd name="connsiteY60" fmla="*/ 1895727 h 3482342"/>
              <a:gd name="connsiteX61" fmla="*/ 7918078 w 12192000"/>
              <a:gd name="connsiteY61" fmla="*/ 1862668 h 3482342"/>
              <a:gd name="connsiteX62" fmla="*/ 7817899 w 12192000"/>
              <a:gd name="connsiteY62" fmla="*/ 1862176 h 3482342"/>
              <a:gd name="connsiteX63" fmla="*/ 7768994 w 12192000"/>
              <a:gd name="connsiteY63" fmla="*/ 1855721 h 3482342"/>
              <a:gd name="connsiteX64" fmla="*/ 7618027 w 12192000"/>
              <a:gd name="connsiteY64" fmla="*/ 1830959 h 3482342"/>
              <a:gd name="connsiteX65" fmla="*/ 7449425 w 12192000"/>
              <a:gd name="connsiteY65" fmla="*/ 1810910 h 3482342"/>
              <a:gd name="connsiteX66" fmla="*/ 7342915 w 12192000"/>
              <a:gd name="connsiteY66" fmla="*/ 1819827 h 3482342"/>
              <a:gd name="connsiteX67" fmla="*/ 7255191 w 12192000"/>
              <a:gd name="connsiteY67" fmla="*/ 1834354 h 3482342"/>
              <a:gd name="connsiteX68" fmla="*/ 7131205 w 12192000"/>
              <a:gd name="connsiteY68" fmla="*/ 1845557 h 3482342"/>
              <a:gd name="connsiteX69" fmla="*/ 6941837 w 12192000"/>
              <a:gd name="connsiteY69" fmla="*/ 1840640 h 3482342"/>
              <a:gd name="connsiteX70" fmla="*/ 6837145 w 12192000"/>
              <a:gd name="connsiteY70" fmla="*/ 1870724 h 3482342"/>
              <a:gd name="connsiteX71" fmla="*/ 6753991 w 12192000"/>
              <a:gd name="connsiteY71" fmla="*/ 1860969 h 3482342"/>
              <a:gd name="connsiteX72" fmla="*/ 6727754 w 12192000"/>
              <a:gd name="connsiteY72" fmla="*/ 1882372 h 3482342"/>
              <a:gd name="connsiteX73" fmla="*/ 6723371 w 12192000"/>
              <a:gd name="connsiteY73" fmla="*/ 1886494 h 3482342"/>
              <a:gd name="connsiteX74" fmla="*/ 6702779 w 12192000"/>
              <a:gd name="connsiteY74" fmla="*/ 1893601 h 3482342"/>
              <a:gd name="connsiteX75" fmla="*/ 6686657 w 12192000"/>
              <a:gd name="connsiteY75" fmla="*/ 1907344 h 3482342"/>
              <a:gd name="connsiteX76" fmla="*/ 6651330 w 12192000"/>
              <a:gd name="connsiteY76" fmla="*/ 1922921 h 3482342"/>
              <a:gd name="connsiteX77" fmla="*/ 6622958 w 12192000"/>
              <a:gd name="connsiteY77" fmla="*/ 1936255 h 3482342"/>
              <a:gd name="connsiteX78" fmla="*/ 6522602 w 12192000"/>
              <a:gd name="connsiteY78" fmla="*/ 1954133 h 3482342"/>
              <a:gd name="connsiteX79" fmla="*/ 6444344 w 12192000"/>
              <a:gd name="connsiteY79" fmla="*/ 1969663 h 3482342"/>
              <a:gd name="connsiteX80" fmla="*/ 6409626 w 12192000"/>
              <a:gd name="connsiteY80" fmla="*/ 1978846 h 3482342"/>
              <a:gd name="connsiteX81" fmla="*/ 6333446 w 12192000"/>
              <a:gd name="connsiteY81" fmla="*/ 1997163 h 3482342"/>
              <a:gd name="connsiteX82" fmla="*/ 6294933 w 12192000"/>
              <a:gd name="connsiteY82" fmla="*/ 2019412 h 3482342"/>
              <a:gd name="connsiteX83" fmla="*/ 6238719 w 12192000"/>
              <a:gd name="connsiteY83" fmla="*/ 2042547 h 3482342"/>
              <a:gd name="connsiteX84" fmla="*/ 6187205 w 12192000"/>
              <a:gd name="connsiteY84" fmla="*/ 2060048 h 3482342"/>
              <a:gd name="connsiteX85" fmla="*/ 6138780 w 12192000"/>
              <a:gd name="connsiteY85" fmla="*/ 2081918 h 3482342"/>
              <a:gd name="connsiteX86" fmla="*/ 6120125 w 12192000"/>
              <a:gd name="connsiteY86" fmla="*/ 2109475 h 3482342"/>
              <a:gd name="connsiteX87" fmla="*/ 6056576 w 12192000"/>
              <a:gd name="connsiteY87" fmla="*/ 2120066 h 3482342"/>
              <a:gd name="connsiteX88" fmla="*/ 5993794 w 12192000"/>
              <a:gd name="connsiteY88" fmla="*/ 2122569 h 3482342"/>
              <a:gd name="connsiteX89" fmla="*/ 5943601 w 12192000"/>
              <a:gd name="connsiteY89" fmla="*/ 2137719 h 3482342"/>
              <a:gd name="connsiteX90" fmla="*/ 5898141 w 12192000"/>
              <a:gd name="connsiteY90" fmla="*/ 2144806 h 3482342"/>
              <a:gd name="connsiteX91" fmla="*/ 5855337 w 12192000"/>
              <a:gd name="connsiteY91" fmla="*/ 2137719 h 3482342"/>
              <a:gd name="connsiteX92" fmla="*/ 5817682 w 12192000"/>
              <a:gd name="connsiteY92" fmla="*/ 2157358 h 3482342"/>
              <a:gd name="connsiteX93" fmla="*/ 5735300 w 12192000"/>
              <a:gd name="connsiteY93" fmla="*/ 2158902 h 3482342"/>
              <a:gd name="connsiteX94" fmla="*/ 5591469 w 12192000"/>
              <a:gd name="connsiteY94" fmla="*/ 2178389 h 3482342"/>
              <a:gd name="connsiteX95" fmla="*/ 5505818 w 12192000"/>
              <a:gd name="connsiteY95" fmla="*/ 2194207 h 3482342"/>
              <a:gd name="connsiteX96" fmla="*/ 5452860 w 12192000"/>
              <a:gd name="connsiteY96" fmla="*/ 2180085 h 3482342"/>
              <a:gd name="connsiteX97" fmla="*/ 5414282 w 12192000"/>
              <a:gd name="connsiteY97" fmla="*/ 2183070 h 3482342"/>
              <a:gd name="connsiteX98" fmla="*/ 5368369 w 12192000"/>
              <a:gd name="connsiteY98" fmla="*/ 2204272 h 3482342"/>
              <a:gd name="connsiteX99" fmla="*/ 5336354 w 12192000"/>
              <a:gd name="connsiteY99" fmla="*/ 2218920 h 3482342"/>
              <a:gd name="connsiteX100" fmla="*/ 5291263 w 12192000"/>
              <a:gd name="connsiteY100" fmla="*/ 2239182 h 3482342"/>
              <a:gd name="connsiteX101" fmla="*/ 5255152 w 12192000"/>
              <a:gd name="connsiteY101" fmla="*/ 2247164 h 3482342"/>
              <a:gd name="connsiteX102" fmla="*/ 5233796 w 12192000"/>
              <a:gd name="connsiteY102" fmla="*/ 2268260 h 3482342"/>
              <a:gd name="connsiteX103" fmla="*/ 5212786 w 12192000"/>
              <a:gd name="connsiteY103" fmla="*/ 2296592 h 3482342"/>
              <a:gd name="connsiteX104" fmla="*/ 5173523 w 12192000"/>
              <a:gd name="connsiteY104" fmla="*/ 2309057 h 3482342"/>
              <a:gd name="connsiteX105" fmla="*/ 5123830 w 12192000"/>
              <a:gd name="connsiteY105" fmla="*/ 2307070 h 3482342"/>
              <a:gd name="connsiteX106" fmla="*/ 5065426 w 12192000"/>
              <a:gd name="connsiteY106" fmla="*/ 2324076 h 3482342"/>
              <a:gd name="connsiteX107" fmla="*/ 4975908 w 12192000"/>
              <a:gd name="connsiteY107" fmla="*/ 2364128 h 3482342"/>
              <a:gd name="connsiteX108" fmla="*/ 4913723 w 12192000"/>
              <a:gd name="connsiteY108" fmla="*/ 2385265 h 3482342"/>
              <a:gd name="connsiteX109" fmla="*/ 4746485 w 12192000"/>
              <a:gd name="connsiteY109" fmla="*/ 2451769 h 3482342"/>
              <a:gd name="connsiteX110" fmla="*/ 4681588 w 12192000"/>
              <a:gd name="connsiteY110" fmla="*/ 2467494 h 3482342"/>
              <a:gd name="connsiteX111" fmla="*/ 1783655 w 12192000"/>
              <a:gd name="connsiteY111" fmla="*/ 3163860 h 3482342"/>
              <a:gd name="connsiteX112" fmla="*/ 1325955 w 12192000"/>
              <a:gd name="connsiteY112" fmla="*/ 3176692 h 3482342"/>
              <a:gd name="connsiteX113" fmla="*/ 1190384 w 12192000"/>
              <a:gd name="connsiteY113" fmla="*/ 3203504 h 3482342"/>
              <a:gd name="connsiteX114" fmla="*/ 1094537 w 12192000"/>
              <a:gd name="connsiteY114" fmla="*/ 3229469 h 3482342"/>
              <a:gd name="connsiteX115" fmla="*/ 779276 w 12192000"/>
              <a:gd name="connsiteY115" fmla="*/ 3327290 h 3482342"/>
              <a:gd name="connsiteX116" fmla="*/ 600378 w 12192000"/>
              <a:gd name="connsiteY116" fmla="*/ 3335250 h 3482342"/>
              <a:gd name="connsiteX117" fmla="*/ 493457 w 12192000"/>
              <a:gd name="connsiteY117" fmla="*/ 3365044 h 3482342"/>
              <a:gd name="connsiteX118" fmla="*/ 349402 w 12192000"/>
              <a:gd name="connsiteY118" fmla="*/ 3380897 h 3482342"/>
              <a:gd name="connsiteX119" fmla="*/ 192183 w 12192000"/>
              <a:gd name="connsiteY119" fmla="*/ 3460075 h 3482342"/>
              <a:gd name="connsiteX120" fmla="*/ 46713 w 12192000"/>
              <a:gd name="connsiteY120" fmla="*/ 3462986 h 3482342"/>
              <a:gd name="connsiteX121" fmla="*/ 2765 w 12192000"/>
              <a:gd name="connsiteY121" fmla="*/ 3480770 h 3482342"/>
              <a:gd name="connsiteX122" fmla="*/ 0 w 12192000"/>
              <a:gd name="connsiteY122" fmla="*/ 3482342 h 3482342"/>
              <a:gd name="connsiteX123" fmla="*/ 0 w 12192000"/>
              <a:gd name="connsiteY12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60443 w 12192000"/>
              <a:gd name="connsiteY26" fmla="*/ 1244502 h 3482342"/>
              <a:gd name="connsiteX27" fmla="*/ 10850998 w 12192000"/>
              <a:gd name="connsiteY27" fmla="*/ 1269215 h 3482342"/>
              <a:gd name="connsiteX28" fmla="*/ 10815658 w 12192000"/>
              <a:gd name="connsiteY28" fmla="*/ 1287849 h 3482342"/>
              <a:gd name="connsiteX29" fmla="*/ 10723900 w 12192000"/>
              <a:gd name="connsiteY29" fmla="*/ 1318642 h 3482342"/>
              <a:gd name="connsiteX30" fmla="*/ 10679906 w 12192000"/>
              <a:gd name="connsiteY30" fmla="*/ 1332049 h 3482342"/>
              <a:gd name="connsiteX31" fmla="*/ 10639834 w 12192000"/>
              <a:gd name="connsiteY31" fmla="*/ 1324989 h 3482342"/>
              <a:gd name="connsiteX32" fmla="*/ 10603863 w 12192000"/>
              <a:gd name="connsiteY32" fmla="*/ 1346886 h 3482342"/>
              <a:gd name="connsiteX33" fmla="*/ 10573203 w 12192000"/>
              <a:gd name="connsiteY33" fmla="*/ 1351996 h 3482342"/>
              <a:gd name="connsiteX34" fmla="*/ 10513263 w 12192000"/>
              <a:gd name="connsiteY34" fmla="*/ 1350756 h 3482342"/>
              <a:gd name="connsiteX35" fmla="*/ 10464012 w 12192000"/>
              <a:gd name="connsiteY35" fmla="*/ 1391778 h 3482342"/>
              <a:gd name="connsiteX36" fmla="*/ 10405409 w 12192000"/>
              <a:gd name="connsiteY36" fmla="*/ 1422789 h 3482342"/>
              <a:gd name="connsiteX37" fmla="*/ 10370530 w 12192000"/>
              <a:gd name="connsiteY37" fmla="*/ 1441596 h 3482342"/>
              <a:gd name="connsiteX38" fmla="*/ 10314361 w 12192000"/>
              <a:gd name="connsiteY38" fmla="*/ 1466924 h 3482342"/>
              <a:gd name="connsiteX39" fmla="*/ 10264922 w 12192000"/>
              <a:gd name="connsiteY39" fmla="*/ 1472107 h 3482342"/>
              <a:gd name="connsiteX40" fmla="*/ 10201385 w 12192000"/>
              <a:gd name="connsiteY40" fmla="*/ 1477515 h 3482342"/>
              <a:gd name="connsiteX41" fmla="*/ 10120184 w 12192000"/>
              <a:gd name="connsiteY41" fmla="*/ 1466924 h 3482342"/>
              <a:gd name="connsiteX42" fmla="*/ 10058690 w 12192000"/>
              <a:gd name="connsiteY42" fmla="*/ 1474888 h 3482342"/>
              <a:gd name="connsiteX43" fmla="*/ 10004424 w 12192000"/>
              <a:gd name="connsiteY43" fmla="*/ 1489801 h 3482342"/>
              <a:gd name="connsiteX44" fmla="*/ 9999951 w 12192000"/>
              <a:gd name="connsiteY44" fmla="*/ 1499127 h 3482342"/>
              <a:gd name="connsiteX45" fmla="*/ 9845462 w 12192000"/>
              <a:gd name="connsiteY45" fmla="*/ 1548192 h 3482342"/>
              <a:gd name="connsiteX46" fmla="*/ 9736156 w 12192000"/>
              <a:gd name="connsiteY46" fmla="*/ 1581928 h 3482342"/>
              <a:gd name="connsiteX47" fmla="*/ 9693355 w 12192000"/>
              <a:gd name="connsiteY47" fmla="*/ 1602632 h 3482342"/>
              <a:gd name="connsiteX48" fmla="*/ 9664242 w 12192000"/>
              <a:gd name="connsiteY48" fmla="*/ 1622075 h 3482342"/>
              <a:gd name="connsiteX49" fmla="*/ 9579195 w 12192000"/>
              <a:gd name="connsiteY49" fmla="*/ 1648017 h 3482342"/>
              <a:gd name="connsiteX50" fmla="*/ 9433652 w 12192000"/>
              <a:gd name="connsiteY50" fmla="*/ 1681174 h 3482342"/>
              <a:gd name="connsiteX51" fmla="*/ 9403775 w 12192000"/>
              <a:gd name="connsiteY51" fmla="*/ 1690403 h 3482342"/>
              <a:gd name="connsiteX52" fmla="*/ 9382503 w 12192000"/>
              <a:gd name="connsiteY52" fmla="*/ 1706957 h 3482342"/>
              <a:gd name="connsiteX53" fmla="*/ 9381410 w 12192000"/>
              <a:gd name="connsiteY53" fmla="*/ 1718312 h 3482342"/>
              <a:gd name="connsiteX54" fmla="*/ 9365685 w 12192000"/>
              <a:gd name="connsiteY54" fmla="*/ 1724772 h 3482342"/>
              <a:gd name="connsiteX55" fmla="*/ 9278020 w 12192000"/>
              <a:gd name="connsiteY55" fmla="*/ 1741161 h 3482342"/>
              <a:gd name="connsiteX56" fmla="*/ 9217145 w 12192000"/>
              <a:gd name="connsiteY56" fmla="*/ 1771195 h 3482342"/>
              <a:gd name="connsiteX57" fmla="*/ 8955875 w 12192000"/>
              <a:gd name="connsiteY57" fmla="*/ 1796806 h 3482342"/>
              <a:gd name="connsiteX58" fmla="*/ 8648415 w 12192000"/>
              <a:gd name="connsiteY58" fmla="*/ 1878623 h 3482342"/>
              <a:gd name="connsiteX59" fmla="*/ 8495949 w 12192000"/>
              <a:gd name="connsiteY59" fmla="*/ 1902425 h 3482342"/>
              <a:gd name="connsiteX60" fmla="*/ 8236214 w 12192000"/>
              <a:gd name="connsiteY60" fmla="*/ 1909725 h 3482342"/>
              <a:gd name="connsiteX61" fmla="*/ 8132104 w 12192000"/>
              <a:gd name="connsiteY61" fmla="*/ 1895727 h 3482342"/>
              <a:gd name="connsiteX62" fmla="*/ 7918078 w 12192000"/>
              <a:gd name="connsiteY62" fmla="*/ 1862668 h 3482342"/>
              <a:gd name="connsiteX63" fmla="*/ 7817899 w 12192000"/>
              <a:gd name="connsiteY63" fmla="*/ 1862176 h 3482342"/>
              <a:gd name="connsiteX64" fmla="*/ 7768994 w 12192000"/>
              <a:gd name="connsiteY64" fmla="*/ 1855721 h 3482342"/>
              <a:gd name="connsiteX65" fmla="*/ 7618027 w 12192000"/>
              <a:gd name="connsiteY65" fmla="*/ 1830959 h 3482342"/>
              <a:gd name="connsiteX66" fmla="*/ 7449425 w 12192000"/>
              <a:gd name="connsiteY66" fmla="*/ 1810910 h 3482342"/>
              <a:gd name="connsiteX67" fmla="*/ 7342915 w 12192000"/>
              <a:gd name="connsiteY67" fmla="*/ 1819827 h 3482342"/>
              <a:gd name="connsiteX68" fmla="*/ 7255191 w 12192000"/>
              <a:gd name="connsiteY68" fmla="*/ 1834354 h 3482342"/>
              <a:gd name="connsiteX69" fmla="*/ 7131205 w 12192000"/>
              <a:gd name="connsiteY69" fmla="*/ 1845557 h 3482342"/>
              <a:gd name="connsiteX70" fmla="*/ 6941837 w 12192000"/>
              <a:gd name="connsiteY70" fmla="*/ 1840640 h 3482342"/>
              <a:gd name="connsiteX71" fmla="*/ 6837145 w 12192000"/>
              <a:gd name="connsiteY71" fmla="*/ 1870724 h 3482342"/>
              <a:gd name="connsiteX72" fmla="*/ 6753991 w 12192000"/>
              <a:gd name="connsiteY72" fmla="*/ 1860969 h 3482342"/>
              <a:gd name="connsiteX73" fmla="*/ 6727754 w 12192000"/>
              <a:gd name="connsiteY73" fmla="*/ 1882372 h 3482342"/>
              <a:gd name="connsiteX74" fmla="*/ 6723371 w 12192000"/>
              <a:gd name="connsiteY74" fmla="*/ 1886494 h 3482342"/>
              <a:gd name="connsiteX75" fmla="*/ 6702779 w 12192000"/>
              <a:gd name="connsiteY75" fmla="*/ 1893601 h 3482342"/>
              <a:gd name="connsiteX76" fmla="*/ 6686657 w 12192000"/>
              <a:gd name="connsiteY76" fmla="*/ 1907344 h 3482342"/>
              <a:gd name="connsiteX77" fmla="*/ 6651330 w 12192000"/>
              <a:gd name="connsiteY77" fmla="*/ 1922921 h 3482342"/>
              <a:gd name="connsiteX78" fmla="*/ 6622958 w 12192000"/>
              <a:gd name="connsiteY78" fmla="*/ 1936255 h 3482342"/>
              <a:gd name="connsiteX79" fmla="*/ 6522602 w 12192000"/>
              <a:gd name="connsiteY79" fmla="*/ 1954133 h 3482342"/>
              <a:gd name="connsiteX80" fmla="*/ 6444344 w 12192000"/>
              <a:gd name="connsiteY80" fmla="*/ 1969663 h 3482342"/>
              <a:gd name="connsiteX81" fmla="*/ 6409626 w 12192000"/>
              <a:gd name="connsiteY81" fmla="*/ 1978846 h 3482342"/>
              <a:gd name="connsiteX82" fmla="*/ 6333446 w 12192000"/>
              <a:gd name="connsiteY82" fmla="*/ 1997163 h 3482342"/>
              <a:gd name="connsiteX83" fmla="*/ 6294933 w 12192000"/>
              <a:gd name="connsiteY83" fmla="*/ 2019412 h 3482342"/>
              <a:gd name="connsiteX84" fmla="*/ 6238719 w 12192000"/>
              <a:gd name="connsiteY84" fmla="*/ 2042547 h 3482342"/>
              <a:gd name="connsiteX85" fmla="*/ 6187205 w 12192000"/>
              <a:gd name="connsiteY85" fmla="*/ 2060048 h 3482342"/>
              <a:gd name="connsiteX86" fmla="*/ 6138780 w 12192000"/>
              <a:gd name="connsiteY86" fmla="*/ 2081918 h 3482342"/>
              <a:gd name="connsiteX87" fmla="*/ 6120125 w 12192000"/>
              <a:gd name="connsiteY87" fmla="*/ 2109475 h 3482342"/>
              <a:gd name="connsiteX88" fmla="*/ 6056576 w 12192000"/>
              <a:gd name="connsiteY88" fmla="*/ 2120066 h 3482342"/>
              <a:gd name="connsiteX89" fmla="*/ 5993794 w 12192000"/>
              <a:gd name="connsiteY89" fmla="*/ 2122569 h 3482342"/>
              <a:gd name="connsiteX90" fmla="*/ 5943601 w 12192000"/>
              <a:gd name="connsiteY90" fmla="*/ 2137719 h 3482342"/>
              <a:gd name="connsiteX91" fmla="*/ 5898141 w 12192000"/>
              <a:gd name="connsiteY91" fmla="*/ 2144806 h 3482342"/>
              <a:gd name="connsiteX92" fmla="*/ 5855337 w 12192000"/>
              <a:gd name="connsiteY92" fmla="*/ 2137719 h 3482342"/>
              <a:gd name="connsiteX93" fmla="*/ 5817682 w 12192000"/>
              <a:gd name="connsiteY93" fmla="*/ 2157358 h 3482342"/>
              <a:gd name="connsiteX94" fmla="*/ 5735300 w 12192000"/>
              <a:gd name="connsiteY94" fmla="*/ 2158902 h 3482342"/>
              <a:gd name="connsiteX95" fmla="*/ 5591469 w 12192000"/>
              <a:gd name="connsiteY95" fmla="*/ 2178389 h 3482342"/>
              <a:gd name="connsiteX96" fmla="*/ 5505818 w 12192000"/>
              <a:gd name="connsiteY96" fmla="*/ 2194207 h 3482342"/>
              <a:gd name="connsiteX97" fmla="*/ 5452860 w 12192000"/>
              <a:gd name="connsiteY97" fmla="*/ 2180085 h 3482342"/>
              <a:gd name="connsiteX98" fmla="*/ 5414282 w 12192000"/>
              <a:gd name="connsiteY98" fmla="*/ 2183070 h 3482342"/>
              <a:gd name="connsiteX99" fmla="*/ 5368369 w 12192000"/>
              <a:gd name="connsiteY99" fmla="*/ 2204272 h 3482342"/>
              <a:gd name="connsiteX100" fmla="*/ 5336354 w 12192000"/>
              <a:gd name="connsiteY100" fmla="*/ 2218920 h 3482342"/>
              <a:gd name="connsiteX101" fmla="*/ 5291263 w 12192000"/>
              <a:gd name="connsiteY101" fmla="*/ 2239182 h 3482342"/>
              <a:gd name="connsiteX102" fmla="*/ 5255152 w 12192000"/>
              <a:gd name="connsiteY102" fmla="*/ 2247164 h 3482342"/>
              <a:gd name="connsiteX103" fmla="*/ 5233796 w 12192000"/>
              <a:gd name="connsiteY103" fmla="*/ 2268260 h 3482342"/>
              <a:gd name="connsiteX104" fmla="*/ 5212786 w 12192000"/>
              <a:gd name="connsiteY104" fmla="*/ 2296592 h 3482342"/>
              <a:gd name="connsiteX105" fmla="*/ 5173523 w 12192000"/>
              <a:gd name="connsiteY105" fmla="*/ 2309057 h 3482342"/>
              <a:gd name="connsiteX106" fmla="*/ 5123830 w 12192000"/>
              <a:gd name="connsiteY106" fmla="*/ 2307070 h 3482342"/>
              <a:gd name="connsiteX107" fmla="*/ 5065426 w 12192000"/>
              <a:gd name="connsiteY107" fmla="*/ 2324076 h 3482342"/>
              <a:gd name="connsiteX108" fmla="*/ 4975908 w 12192000"/>
              <a:gd name="connsiteY108" fmla="*/ 2364128 h 3482342"/>
              <a:gd name="connsiteX109" fmla="*/ 4913723 w 12192000"/>
              <a:gd name="connsiteY109" fmla="*/ 2385265 h 3482342"/>
              <a:gd name="connsiteX110" fmla="*/ 4746485 w 12192000"/>
              <a:gd name="connsiteY110" fmla="*/ 2451769 h 3482342"/>
              <a:gd name="connsiteX111" fmla="*/ 4681588 w 12192000"/>
              <a:gd name="connsiteY111" fmla="*/ 2467494 h 3482342"/>
              <a:gd name="connsiteX112" fmla="*/ 1783655 w 12192000"/>
              <a:gd name="connsiteY112" fmla="*/ 3163860 h 3482342"/>
              <a:gd name="connsiteX113" fmla="*/ 1325955 w 12192000"/>
              <a:gd name="connsiteY113" fmla="*/ 3176692 h 3482342"/>
              <a:gd name="connsiteX114" fmla="*/ 1190384 w 12192000"/>
              <a:gd name="connsiteY114" fmla="*/ 3203504 h 3482342"/>
              <a:gd name="connsiteX115" fmla="*/ 1094537 w 12192000"/>
              <a:gd name="connsiteY115" fmla="*/ 3229469 h 3482342"/>
              <a:gd name="connsiteX116" fmla="*/ 779276 w 12192000"/>
              <a:gd name="connsiteY116" fmla="*/ 3327290 h 3482342"/>
              <a:gd name="connsiteX117" fmla="*/ 600378 w 12192000"/>
              <a:gd name="connsiteY117" fmla="*/ 3335250 h 3482342"/>
              <a:gd name="connsiteX118" fmla="*/ 493457 w 12192000"/>
              <a:gd name="connsiteY118" fmla="*/ 3365044 h 3482342"/>
              <a:gd name="connsiteX119" fmla="*/ 349402 w 12192000"/>
              <a:gd name="connsiteY119" fmla="*/ 3380897 h 3482342"/>
              <a:gd name="connsiteX120" fmla="*/ 192183 w 12192000"/>
              <a:gd name="connsiteY120" fmla="*/ 3460075 h 3482342"/>
              <a:gd name="connsiteX121" fmla="*/ 46713 w 12192000"/>
              <a:gd name="connsiteY121" fmla="*/ 3462986 h 3482342"/>
              <a:gd name="connsiteX122" fmla="*/ 2765 w 12192000"/>
              <a:gd name="connsiteY122" fmla="*/ 3480770 h 3482342"/>
              <a:gd name="connsiteX123" fmla="*/ 0 w 12192000"/>
              <a:gd name="connsiteY123" fmla="*/ 3482342 h 3482342"/>
              <a:gd name="connsiteX124" fmla="*/ 0 w 12192000"/>
              <a:gd name="connsiteY12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60443 w 12192000"/>
              <a:gd name="connsiteY26" fmla="*/ 1244502 h 3482342"/>
              <a:gd name="connsiteX27" fmla="*/ 10879242 w 12192000"/>
              <a:gd name="connsiteY27" fmla="*/ 1269215 h 3482342"/>
              <a:gd name="connsiteX28" fmla="*/ 10850998 w 12192000"/>
              <a:gd name="connsiteY28" fmla="*/ 1269215 h 3482342"/>
              <a:gd name="connsiteX29" fmla="*/ 10815658 w 12192000"/>
              <a:gd name="connsiteY29" fmla="*/ 1287849 h 3482342"/>
              <a:gd name="connsiteX30" fmla="*/ 10723900 w 12192000"/>
              <a:gd name="connsiteY30" fmla="*/ 1318642 h 3482342"/>
              <a:gd name="connsiteX31" fmla="*/ 10679906 w 12192000"/>
              <a:gd name="connsiteY31" fmla="*/ 1332049 h 3482342"/>
              <a:gd name="connsiteX32" fmla="*/ 10639834 w 12192000"/>
              <a:gd name="connsiteY32" fmla="*/ 1324989 h 3482342"/>
              <a:gd name="connsiteX33" fmla="*/ 10603863 w 12192000"/>
              <a:gd name="connsiteY33" fmla="*/ 1346886 h 3482342"/>
              <a:gd name="connsiteX34" fmla="*/ 10573203 w 12192000"/>
              <a:gd name="connsiteY34" fmla="*/ 1351996 h 3482342"/>
              <a:gd name="connsiteX35" fmla="*/ 10513263 w 12192000"/>
              <a:gd name="connsiteY35" fmla="*/ 1350756 h 3482342"/>
              <a:gd name="connsiteX36" fmla="*/ 10464012 w 12192000"/>
              <a:gd name="connsiteY36" fmla="*/ 1391778 h 3482342"/>
              <a:gd name="connsiteX37" fmla="*/ 10405409 w 12192000"/>
              <a:gd name="connsiteY37" fmla="*/ 1422789 h 3482342"/>
              <a:gd name="connsiteX38" fmla="*/ 10370530 w 12192000"/>
              <a:gd name="connsiteY38" fmla="*/ 1441596 h 3482342"/>
              <a:gd name="connsiteX39" fmla="*/ 10314361 w 12192000"/>
              <a:gd name="connsiteY39" fmla="*/ 1466924 h 3482342"/>
              <a:gd name="connsiteX40" fmla="*/ 10264922 w 12192000"/>
              <a:gd name="connsiteY40" fmla="*/ 1472107 h 3482342"/>
              <a:gd name="connsiteX41" fmla="*/ 10201385 w 12192000"/>
              <a:gd name="connsiteY41" fmla="*/ 1477515 h 3482342"/>
              <a:gd name="connsiteX42" fmla="*/ 10120184 w 12192000"/>
              <a:gd name="connsiteY42" fmla="*/ 1466924 h 3482342"/>
              <a:gd name="connsiteX43" fmla="*/ 10058690 w 12192000"/>
              <a:gd name="connsiteY43" fmla="*/ 1474888 h 3482342"/>
              <a:gd name="connsiteX44" fmla="*/ 10004424 w 12192000"/>
              <a:gd name="connsiteY44" fmla="*/ 1489801 h 3482342"/>
              <a:gd name="connsiteX45" fmla="*/ 9999951 w 12192000"/>
              <a:gd name="connsiteY45" fmla="*/ 1499127 h 3482342"/>
              <a:gd name="connsiteX46" fmla="*/ 9845462 w 12192000"/>
              <a:gd name="connsiteY46" fmla="*/ 1548192 h 3482342"/>
              <a:gd name="connsiteX47" fmla="*/ 9736156 w 12192000"/>
              <a:gd name="connsiteY47" fmla="*/ 1581928 h 3482342"/>
              <a:gd name="connsiteX48" fmla="*/ 9693355 w 12192000"/>
              <a:gd name="connsiteY48" fmla="*/ 1602632 h 3482342"/>
              <a:gd name="connsiteX49" fmla="*/ 9664242 w 12192000"/>
              <a:gd name="connsiteY49" fmla="*/ 1622075 h 3482342"/>
              <a:gd name="connsiteX50" fmla="*/ 9579195 w 12192000"/>
              <a:gd name="connsiteY50" fmla="*/ 1648017 h 3482342"/>
              <a:gd name="connsiteX51" fmla="*/ 9433652 w 12192000"/>
              <a:gd name="connsiteY51" fmla="*/ 1681174 h 3482342"/>
              <a:gd name="connsiteX52" fmla="*/ 9403775 w 12192000"/>
              <a:gd name="connsiteY52" fmla="*/ 1690403 h 3482342"/>
              <a:gd name="connsiteX53" fmla="*/ 9382503 w 12192000"/>
              <a:gd name="connsiteY53" fmla="*/ 1706957 h 3482342"/>
              <a:gd name="connsiteX54" fmla="*/ 9381410 w 12192000"/>
              <a:gd name="connsiteY54" fmla="*/ 1718312 h 3482342"/>
              <a:gd name="connsiteX55" fmla="*/ 9365685 w 12192000"/>
              <a:gd name="connsiteY55" fmla="*/ 1724772 h 3482342"/>
              <a:gd name="connsiteX56" fmla="*/ 9278020 w 12192000"/>
              <a:gd name="connsiteY56" fmla="*/ 1741161 h 3482342"/>
              <a:gd name="connsiteX57" fmla="*/ 9217145 w 12192000"/>
              <a:gd name="connsiteY57" fmla="*/ 1771195 h 3482342"/>
              <a:gd name="connsiteX58" fmla="*/ 8955875 w 12192000"/>
              <a:gd name="connsiteY58" fmla="*/ 1796806 h 3482342"/>
              <a:gd name="connsiteX59" fmla="*/ 8648415 w 12192000"/>
              <a:gd name="connsiteY59" fmla="*/ 1878623 h 3482342"/>
              <a:gd name="connsiteX60" fmla="*/ 8495949 w 12192000"/>
              <a:gd name="connsiteY60" fmla="*/ 1902425 h 3482342"/>
              <a:gd name="connsiteX61" fmla="*/ 8236214 w 12192000"/>
              <a:gd name="connsiteY61" fmla="*/ 1909725 h 3482342"/>
              <a:gd name="connsiteX62" fmla="*/ 8132104 w 12192000"/>
              <a:gd name="connsiteY62" fmla="*/ 1895727 h 3482342"/>
              <a:gd name="connsiteX63" fmla="*/ 7918078 w 12192000"/>
              <a:gd name="connsiteY63" fmla="*/ 1862668 h 3482342"/>
              <a:gd name="connsiteX64" fmla="*/ 7817899 w 12192000"/>
              <a:gd name="connsiteY64" fmla="*/ 1862176 h 3482342"/>
              <a:gd name="connsiteX65" fmla="*/ 7768994 w 12192000"/>
              <a:gd name="connsiteY65" fmla="*/ 1855721 h 3482342"/>
              <a:gd name="connsiteX66" fmla="*/ 7618027 w 12192000"/>
              <a:gd name="connsiteY66" fmla="*/ 1830959 h 3482342"/>
              <a:gd name="connsiteX67" fmla="*/ 7449425 w 12192000"/>
              <a:gd name="connsiteY67" fmla="*/ 1810910 h 3482342"/>
              <a:gd name="connsiteX68" fmla="*/ 7342915 w 12192000"/>
              <a:gd name="connsiteY68" fmla="*/ 1819827 h 3482342"/>
              <a:gd name="connsiteX69" fmla="*/ 7255191 w 12192000"/>
              <a:gd name="connsiteY69" fmla="*/ 1834354 h 3482342"/>
              <a:gd name="connsiteX70" fmla="*/ 7131205 w 12192000"/>
              <a:gd name="connsiteY70" fmla="*/ 1845557 h 3482342"/>
              <a:gd name="connsiteX71" fmla="*/ 6941837 w 12192000"/>
              <a:gd name="connsiteY71" fmla="*/ 1840640 h 3482342"/>
              <a:gd name="connsiteX72" fmla="*/ 6837145 w 12192000"/>
              <a:gd name="connsiteY72" fmla="*/ 1870724 h 3482342"/>
              <a:gd name="connsiteX73" fmla="*/ 6753991 w 12192000"/>
              <a:gd name="connsiteY73" fmla="*/ 1860969 h 3482342"/>
              <a:gd name="connsiteX74" fmla="*/ 6727754 w 12192000"/>
              <a:gd name="connsiteY74" fmla="*/ 1882372 h 3482342"/>
              <a:gd name="connsiteX75" fmla="*/ 6723371 w 12192000"/>
              <a:gd name="connsiteY75" fmla="*/ 1886494 h 3482342"/>
              <a:gd name="connsiteX76" fmla="*/ 6702779 w 12192000"/>
              <a:gd name="connsiteY76" fmla="*/ 1893601 h 3482342"/>
              <a:gd name="connsiteX77" fmla="*/ 6686657 w 12192000"/>
              <a:gd name="connsiteY77" fmla="*/ 1907344 h 3482342"/>
              <a:gd name="connsiteX78" fmla="*/ 6651330 w 12192000"/>
              <a:gd name="connsiteY78" fmla="*/ 1922921 h 3482342"/>
              <a:gd name="connsiteX79" fmla="*/ 6622958 w 12192000"/>
              <a:gd name="connsiteY79" fmla="*/ 1936255 h 3482342"/>
              <a:gd name="connsiteX80" fmla="*/ 6522602 w 12192000"/>
              <a:gd name="connsiteY80" fmla="*/ 1954133 h 3482342"/>
              <a:gd name="connsiteX81" fmla="*/ 6444344 w 12192000"/>
              <a:gd name="connsiteY81" fmla="*/ 1969663 h 3482342"/>
              <a:gd name="connsiteX82" fmla="*/ 6409626 w 12192000"/>
              <a:gd name="connsiteY82" fmla="*/ 1978846 h 3482342"/>
              <a:gd name="connsiteX83" fmla="*/ 6333446 w 12192000"/>
              <a:gd name="connsiteY83" fmla="*/ 1997163 h 3482342"/>
              <a:gd name="connsiteX84" fmla="*/ 6294933 w 12192000"/>
              <a:gd name="connsiteY84" fmla="*/ 2019412 h 3482342"/>
              <a:gd name="connsiteX85" fmla="*/ 6238719 w 12192000"/>
              <a:gd name="connsiteY85" fmla="*/ 2042547 h 3482342"/>
              <a:gd name="connsiteX86" fmla="*/ 6187205 w 12192000"/>
              <a:gd name="connsiteY86" fmla="*/ 2060048 h 3482342"/>
              <a:gd name="connsiteX87" fmla="*/ 6138780 w 12192000"/>
              <a:gd name="connsiteY87" fmla="*/ 2081918 h 3482342"/>
              <a:gd name="connsiteX88" fmla="*/ 6120125 w 12192000"/>
              <a:gd name="connsiteY88" fmla="*/ 2109475 h 3482342"/>
              <a:gd name="connsiteX89" fmla="*/ 6056576 w 12192000"/>
              <a:gd name="connsiteY89" fmla="*/ 2120066 h 3482342"/>
              <a:gd name="connsiteX90" fmla="*/ 5993794 w 12192000"/>
              <a:gd name="connsiteY90" fmla="*/ 2122569 h 3482342"/>
              <a:gd name="connsiteX91" fmla="*/ 5943601 w 12192000"/>
              <a:gd name="connsiteY91" fmla="*/ 2137719 h 3482342"/>
              <a:gd name="connsiteX92" fmla="*/ 5898141 w 12192000"/>
              <a:gd name="connsiteY92" fmla="*/ 2144806 h 3482342"/>
              <a:gd name="connsiteX93" fmla="*/ 5855337 w 12192000"/>
              <a:gd name="connsiteY93" fmla="*/ 2137719 h 3482342"/>
              <a:gd name="connsiteX94" fmla="*/ 5817682 w 12192000"/>
              <a:gd name="connsiteY94" fmla="*/ 2157358 h 3482342"/>
              <a:gd name="connsiteX95" fmla="*/ 5735300 w 12192000"/>
              <a:gd name="connsiteY95" fmla="*/ 2158902 h 3482342"/>
              <a:gd name="connsiteX96" fmla="*/ 5591469 w 12192000"/>
              <a:gd name="connsiteY96" fmla="*/ 2178389 h 3482342"/>
              <a:gd name="connsiteX97" fmla="*/ 5505818 w 12192000"/>
              <a:gd name="connsiteY97" fmla="*/ 2194207 h 3482342"/>
              <a:gd name="connsiteX98" fmla="*/ 5452860 w 12192000"/>
              <a:gd name="connsiteY98" fmla="*/ 2180085 h 3482342"/>
              <a:gd name="connsiteX99" fmla="*/ 5414282 w 12192000"/>
              <a:gd name="connsiteY99" fmla="*/ 2183070 h 3482342"/>
              <a:gd name="connsiteX100" fmla="*/ 5368369 w 12192000"/>
              <a:gd name="connsiteY100" fmla="*/ 2204272 h 3482342"/>
              <a:gd name="connsiteX101" fmla="*/ 5336354 w 12192000"/>
              <a:gd name="connsiteY101" fmla="*/ 2218920 h 3482342"/>
              <a:gd name="connsiteX102" fmla="*/ 5291263 w 12192000"/>
              <a:gd name="connsiteY102" fmla="*/ 2239182 h 3482342"/>
              <a:gd name="connsiteX103" fmla="*/ 5255152 w 12192000"/>
              <a:gd name="connsiteY103" fmla="*/ 2247164 h 3482342"/>
              <a:gd name="connsiteX104" fmla="*/ 5233796 w 12192000"/>
              <a:gd name="connsiteY104" fmla="*/ 2268260 h 3482342"/>
              <a:gd name="connsiteX105" fmla="*/ 5212786 w 12192000"/>
              <a:gd name="connsiteY105" fmla="*/ 2296592 h 3482342"/>
              <a:gd name="connsiteX106" fmla="*/ 5173523 w 12192000"/>
              <a:gd name="connsiteY106" fmla="*/ 2309057 h 3482342"/>
              <a:gd name="connsiteX107" fmla="*/ 5123830 w 12192000"/>
              <a:gd name="connsiteY107" fmla="*/ 2307070 h 3482342"/>
              <a:gd name="connsiteX108" fmla="*/ 5065426 w 12192000"/>
              <a:gd name="connsiteY108" fmla="*/ 2324076 h 3482342"/>
              <a:gd name="connsiteX109" fmla="*/ 4975908 w 12192000"/>
              <a:gd name="connsiteY109" fmla="*/ 2364128 h 3482342"/>
              <a:gd name="connsiteX110" fmla="*/ 4913723 w 12192000"/>
              <a:gd name="connsiteY110" fmla="*/ 2385265 h 3482342"/>
              <a:gd name="connsiteX111" fmla="*/ 4746485 w 12192000"/>
              <a:gd name="connsiteY111" fmla="*/ 2451769 h 3482342"/>
              <a:gd name="connsiteX112" fmla="*/ 4681588 w 12192000"/>
              <a:gd name="connsiteY112" fmla="*/ 2467494 h 3482342"/>
              <a:gd name="connsiteX113" fmla="*/ 1783655 w 12192000"/>
              <a:gd name="connsiteY113" fmla="*/ 3163860 h 3482342"/>
              <a:gd name="connsiteX114" fmla="*/ 1325955 w 12192000"/>
              <a:gd name="connsiteY114" fmla="*/ 3176692 h 3482342"/>
              <a:gd name="connsiteX115" fmla="*/ 1190384 w 12192000"/>
              <a:gd name="connsiteY115" fmla="*/ 3203504 h 3482342"/>
              <a:gd name="connsiteX116" fmla="*/ 1094537 w 12192000"/>
              <a:gd name="connsiteY116" fmla="*/ 3229469 h 3482342"/>
              <a:gd name="connsiteX117" fmla="*/ 779276 w 12192000"/>
              <a:gd name="connsiteY117" fmla="*/ 3327290 h 3482342"/>
              <a:gd name="connsiteX118" fmla="*/ 600378 w 12192000"/>
              <a:gd name="connsiteY118" fmla="*/ 3335250 h 3482342"/>
              <a:gd name="connsiteX119" fmla="*/ 493457 w 12192000"/>
              <a:gd name="connsiteY119" fmla="*/ 3365044 h 3482342"/>
              <a:gd name="connsiteX120" fmla="*/ 349402 w 12192000"/>
              <a:gd name="connsiteY120" fmla="*/ 3380897 h 3482342"/>
              <a:gd name="connsiteX121" fmla="*/ 192183 w 12192000"/>
              <a:gd name="connsiteY121" fmla="*/ 3460075 h 3482342"/>
              <a:gd name="connsiteX122" fmla="*/ 46713 w 12192000"/>
              <a:gd name="connsiteY122" fmla="*/ 3462986 h 3482342"/>
              <a:gd name="connsiteX123" fmla="*/ 2765 w 12192000"/>
              <a:gd name="connsiteY123" fmla="*/ 3480770 h 3482342"/>
              <a:gd name="connsiteX124" fmla="*/ 0 w 12192000"/>
              <a:gd name="connsiteY124" fmla="*/ 3482342 h 3482342"/>
              <a:gd name="connsiteX125" fmla="*/ 0 w 12192000"/>
              <a:gd name="connsiteY12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13263 w 12192000"/>
              <a:gd name="connsiteY36" fmla="*/ 1350756 h 3482342"/>
              <a:gd name="connsiteX37" fmla="*/ 10464012 w 12192000"/>
              <a:gd name="connsiteY37" fmla="*/ 1391778 h 3482342"/>
              <a:gd name="connsiteX38" fmla="*/ 10405409 w 12192000"/>
              <a:gd name="connsiteY38" fmla="*/ 1422789 h 3482342"/>
              <a:gd name="connsiteX39" fmla="*/ 10370530 w 12192000"/>
              <a:gd name="connsiteY39" fmla="*/ 1441596 h 3482342"/>
              <a:gd name="connsiteX40" fmla="*/ 10314361 w 12192000"/>
              <a:gd name="connsiteY40" fmla="*/ 1466924 h 3482342"/>
              <a:gd name="connsiteX41" fmla="*/ 10264922 w 12192000"/>
              <a:gd name="connsiteY41" fmla="*/ 1472107 h 3482342"/>
              <a:gd name="connsiteX42" fmla="*/ 10201385 w 12192000"/>
              <a:gd name="connsiteY42" fmla="*/ 1477515 h 3482342"/>
              <a:gd name="connsiteX43" fmla="*/ 10120184 w 12192000"/>
              <a:gd name="connsiteY43" fmla="*/ 1466924 h 3482342"/>
              <a:gd name="connsiteX44" fmla="*/ 10058690 w 12192000"/>
              <a:gd name="connsiteY44" fmla="*/ 1474888 h 3482342"/>
              <a:gd name="connsiteX45" fmla="*/ 10004424 w 12192000"/>
              <a:gd name="connsiteY45" fmla="*/ 1489801 h 3482342"/>
              <a:gd name="connsiteX46" fmla="*/ 9999951 w 12192000"/>
              <a:gd name="connsiteY46" fmla="*/ 1499127 h 3482342"/>
              <a:gd name="connsiteX47" fmla="*/ 9845462 w 12192000"/>
              <a:gd name="connsiteY47" fmla="*/ 1548192 h 3482342"/>
              <a:gd name="connsiteX48" fmla="*/ 9736156 w 12192000"/>
              <a:gd name="connsiteY48" fmla="*/ 1581928 h 3482342"/>
              <a:gd name="connsiteX49" fmla="*/ 9693355 w 12192000"/>
              <a:gd name="connsiteY49" fmla="*/ 1602632 h 3482342"/>
              <a:gd name="connsiteX50" fmla="*/ 9664242 w 12192000"/>
              <a:gd name="connsiteY50" fmla="*/ 1622075 h 3482342"/>
              <a:gd name="connsiteX51" fmla="*/ 9579195 w 12192000"/>
              <a:gd name="connsiteY51" fmla="*/ 1648017 h 3482342"/>
              <a:gd name="connsiteX52" fmla="*/ 9433652 w 12192000"/>
              <a:gd name="connsiteY52" fmla="*/ 1681174 h 3482342"/>
              <a:gd name="connsiteX53" fmla="*/ 9403775 w 12192000"/>
              <a:gd name="connsiteY53" fmla="*/ 1690403 h 3482342"/>
              <a:gd name="connsiteX54" fmla="*/ 9382503 w 12192000"/>
              <a:gd name="connsiteY54" fmla="*/ 1706957 h 3482342"/>
              <a:gd name="connsiteX55" fmla="*/ 9381410 w 12192000"/>
              <a:gd name="connsiteY55" fmla="*/ 1718312 h 3482342"/>
              <a:gd name="connsiteX56" fmla="*/ 9365685 w 12192000"/>
              <a:gd name="connsiteY56" fmla="*/ 1724772 h 3482342"/>
              <a:gd name="connsiteX57" fmla="*/ 9278020 w 12192000"/>
              <a:gd name="connsiteY57" fmla="*/ 1741161 h 3482342"/>
              <a:gd name="connsiteX58" fmla="*/ 9217145 w 12192000"/>
              <a:gd name="connsiteY58" fmla="*/ 1771195 h 3482342"/>
              <a:gd name="connsiteX59" fmla="*/ 8955875 w 12192000"/>
              <a:gd name="connsiteY59" fmla="*/ 1796806 h 3482342"/>
              <a:gd name="connsiteX60" fmla="*/ 8648415 w 12192000"/>
              <a:gd name="connsiteY60" fmla="*/ 1878623 h 3482342"/>
              <a:gd name="connsiteX61" fmla="*/ 8495949 w 12192000"/>
              <a:gd name="connsiteY61" fmla="*/ 1902425 h 3482342"/>
              <a:gd name="connsiteX62" fmla="*/ 8236214 w 12192000"/>
              <a:gd name="connsiteY62" fmla="*/ 1909725 h 3482342"/>
              <a:gd name="connsiteX63" fmla="*/ 8132104 w 12192000"/>
              <a:gd name="connsiteY63" fmla="*/ 1895727 h 3482342"/>
              <a:gd name="connsiteX64" fmla="*/ 7918078 w 12192000"/>
              <a:gd name="connsiteY64" fmla="*/ 1862668 h 3482342"/>
              <a:gd name="connsiteX65" fmla="*/ 7817899 w 12192000"/>
              <a:gd name="connsiteY65" fmla="*/ 1862176 h 3482342"/>
              <a:gd name="connsiteX66" fmla="*/ 7768994 w 12192000"/>
              <a:gd name="connsiteY66" fmla="*/ 1855721 h 3482342"/>
              <a:gd name="connsiteX67" fmla="*/ 7618027 w 12192000"/>
              <a:gd name="connsiteY67" fmla="*/ 1830959 h 3482342"/>
              <a:gd name="connsiteX68" fmla="*/ 7449425 w 12192000"/>
              <a:gd name="connsiteY68" fmla="*/ 1810910 h 3482342"/>
              <a:gd name="connsiteX69" fmla="*/ 7342915 w 12192000"/>
              <a:gd name="connsiteY69" fmla="*/ 1819827 h 3482342"/>
              <a:gd name="connsiteX70" fmla="*/ 7255191 w 12192000"/>
              <a:gd name="connsiteY70" fmla="*/ 1834354 h 3482342"/>
              <a:gd name="connsiteX71" fmla="*/ 7131205 w 12192000"/>
              <a:gd name="connsiteY71" fmla="*/ 1845557 h 3482342"/>
              <a:gd name="connsiteX72" fmla="*/ 6941837 w 12192000"/>
              <a:gd name="connsiteY72" fmla="*/ 1840640 h 3482342"/>
              <a:gd name="connsiteX73" fmla="*/ 6837145 w 12192000"/>
              <a:gd name="connsiteY73" fmla="*/ 1870724 h 3482342"/>
              <a:gd name="connsiteX74" fmla="*/ 6753991 w 12192000"/>
              <a:gd name="connsiteY74" fmla="*/ 1860969 h 3482342"/>
              <a:gd name="connsiteX75" fmla="*/ 6727754 w 12192000"/>
              <a:gd name="connsiteY75" fmla="*/ 1882372 h 3482342"/>
              <a:gd name="connsiteX76" fmla="*/ 6723371 w 12192000"/>
              <a:gd name="connsiteY76" fmla="*/ 1886494 h 3482342"/>
              <a:gd name="connsiteX77" fmla="*/ 6702779 w 12192000"/>
              <a:gd name="connsiteY77" fmla="*/ 1893601 h 3482342"/>
              <a:gd name="connsiteX78" fmla="*/ 6686657 w 12192000"/>
              <a:gd name="connsiteY78" fmla="*/ 1907344 h 3482342"/>
              <a:gd name="connsiteX79" fmla="*/ 6651330 w 12192000"/>
              <a:gd name="connsiteY79" fmla="*/ 1922921 h 3482342"/>
              <a:gd name="connsiteX80" fmla="*/ 6622958 w 12192000"/>
              <a:gd name="connsiteY80" fmla="*/ 1936255 h 3482342"/>
              <a:gd name="connsiteX81" fmla="*/ 6522602 w 12192000"/>
              <a:gd name="connsiteY81" fmla="*/ 1954133 h 3482342"/>
              <a:gd name="connsiteX82" fmla="*/ 6444344 w 12192000"/>
              <a:gd name="connsiteY82" fmla="*/ 1969663 h 3482342"/>
              <a:gd name="connsiteX83" fmla="*/ 6409626 w 12192000"/>
              <a:gd name="connsiteY83" fmla="*/ 1978846 h 3482342"/>
              <a:gd name="connsiteX84" fmla="*/ 6333446 w 12192000"/>
              <a:gd name="connsiteY84" fmla="*/ 1997163 h 3482342"/>
              <a:gd name="connsiteX85" fmla="*/ 6294933 w 12192000"/>
              <a:gd name="connsiteY85" fmla="*/ 2019412 h 3482342"/>
              <a:gd name="connsiteX86" fmla="*/ 6238719 w 12192000"/>
              <a:gd name="connsiteY86" fmla="*/ 2042547 h 3482342"/>
              <a:gd name="connsiteX87" fmla="*/ 6187205 w 12192000"/>
              <a:gd name="connsiteY87" fmla="*/ 2060048 h 3482342"/>
              <a:gd name="connsiteX88" fmla="*/ 6138780 w 12192000"/>
              <a:gd name="connsiteY88" fmla="*/ 2081918 h 3482342"/>
              <a:gd name="connsiteX89" fmla="*/ 6120125 w 12192000"/>
              <a:gd name="connsiteY89" fmla="*/ 2109475 h 3482342"/>
              <a:gd name="connsiteX90" fmla="*/ 6056576 w 12192000"/>
              <a:gd name="connsiteY90" fmla="*/ 2120066 h 3482342"/>
              <a:gd name="connsiteX91" fmla="*/ 5993794 w 12192000"/>
              <a:gd name="connsiteY91" fmla="*/ 2122569 h 3482342"/>
              <a:gd name="connsiteX92" fmla="*/ 5943601 w 12192000"/>
              <a:gd name="connsiteY92" fmla="*/ 2137719 h 3482342"/>
              <a:gd name="connsiteX93" fmla="*/ 5898141 w 12192000"/>
              <a:gd name="connsiteY93" fmla="*/ 2144806 h 3482342"/>
              <a:gd name="connsiteX94" fmla="*/ 5855337 w 12192000"/>
              <a:gd name="connsiteY94" fmla="*/ 2137719 h 3482342"/>
              <a:gd name="connsiteX95" fmla="*/ 5817682 w 12192000"/>
              <a:gd name="connsiteY95" fmla="*/ 2157358 h 3482342"/>
              <a:gd name="connsiteX96" fmla="*/ 5735300 w 12192000"/>
              <a:gd name="connsiteY96" fmla="*/ 2158902 h 3482342"/>
              <a:gd name="connsiteX97" fmla="*/ 5591469 w 12192000"/>
              <a:gd name="connsiteY97" fmla="*/ 2178389 h 3482342"/>
              <a:gd name="connsiteX98" fmla="*/ 5505818 w 12192000"/>
              <a:gd name="connsiteY98" fmla="*/ 2194207 h 3482342"/>
              <a:gd name="connsiteX99" fmla="*/ 5452860 w 12192000"/>
              <a:gd name="connsiteY99" fmla="*/ 2180085 h 3482342"/>
              <a:gd name="connsiteX100" fmla="*/ 5414282 w 12192000"/>
              <a:gd name="connsiteY100" fmla="*/ 2183070 h 3482342"/>
              <a:gd name="connsiteX101" fmla="*/ 5368369 w 12192000"/>
              <a:gd name="connsiteY101" fmla="*/ 2204272 h 3482342"/>
              <a:gd name="connsiteX102" fmla="*/ 5336354 w 12192000"/>
              <a:gd name="connsiteY102" fmla="*/ 2218920 h 3482342"/>
              <a:gd name="connsiteX103" fmla="*/ 5291263 w 12192000"/>
              <a:gd name="connsiteY103" fmla="*/ 2239182 h 3482342"/>
              <a:gd name="connsiteX104" fmla="*/ 5255152 w 12192000"/>
              <a:gd name="connsiteY104" fmla="*/ 2247164 h 3482342"/>
              <a:gd name="connsiteX105" fmla="*/ 5233796 w 12192000"/>
              <a:gd name="connsiteY105" fmla="*/ 2268260 h 3482342"/>
              <a:gd name="connsiteX106" fmla="*/ 5212786 w 12192000"/>
              <a:gd name="connsiteY106" fmla="*/ 2296592 h 3482342"/>
              <a:gd name="connsiteX107" fmla="*/ 5173523 w 12192000"/>
              <a:gd name="connsiteY107" fmla="*/ 2309057 h 3482342"/>
              <a:gd name="connsiteX108" fmla="*/ 5123830 w 12192000"/>
              <a:gd name="connsiteY108" fmla="*/ 2307070 h 3482342"/>
              <a:gd name="connsiteX109" fmla="*/ 5065426 w 12192000"/>
              <a:gd name="connsiteY109" fmla="*/ 2324076 h 3482342"/>
              <a:gd name="connsiteX110" fmla="*/ 4975908 w 12192000"/>
              <a:gd name="connsiteY110" fmla="*/ 2364128 h 3482342"/>
              <a:gd name="connsiteX111" fmla="*/ 4913723 w 12192000"/>
              <a:gd name="connsiteY111" fmla="*/ 2385265 h 3482342"/>
              <a:gd name="connsiteX112" fmla="*/ 4746485 w 12192000"/>
              <a:gd name="connsiteY112" fmla="*/ 2451769 h 3482342"/>
              <a:gd name="connsiteX113" fmla="*/ 4681588 w 12192000"/>
              <a:gd name="connsiteY113" fmla="*/ 2467494 h 3482342"/>
              <a:gd name="connsiteX114" fmla="*/ 1783655 w 12192000"/>
              <a:gd name="connsiteY114" fmla="*/ 3163860 h 3482342"/>
              <a:gd name="connsiteX115" fmla="*/ 1325955 w 12192000"/>
              <a:gd name="connsiteY115" fmla="*/ 3176692 h 3482342"/>
              <a:gd name="connsiteX116" fmla="*/ 1190384 w 12192000"/>
              <a:gd name="connsiteY116" fmla="*/ 3203504 h 3482342"/>
              <a:gd name="connsiteX117" fmla="*/ 1094537 w 12192000"/>
              <a:gd name="connsiteY117" fmla="*/ 3229469 h 3482342"/>
              <a:gd name="connsiteX118" fmla="*/ 779276 w 12192000"/>
              <a:gd name="connsiteY118" fmla="*/ 3327290 h 3482342"/>
              <a:gd name="connsiteX119" fmla="*/ 600378 w 12192000"/>
              <a:gd name="connsiteY119" fmla="*/ 3335250 h 3482342"/>
              <a:gd name="connsiteX120" fmla="*/ 493457 w 12192000"/>
              <a:gd name="connsiteY120" fmla="*/ 3365044 h 3482342"/>
              <a:gd name="connsiteX121" fmla="*/ 349402 w 12192000"/>
              <a:gd name="connsiteY121" fmla="*/ 3380897 h 3482342"/>
              <a:gd name="connsiteX122" fmla="*/ 192183 w 12192000"/>
              <a:gd name="connsiteY122" fmla="*/ 3460075 h 3482342"/>
              <a:gd name="connsiteX123" fmla="*/ 46713 w 12192000"/>
              <a:gd name="connsiteY123" fmla="*/ 3462986 h 3482342"/>
              <a:gd name="connsiteX124" fmla="*/ 2765 w 12192000"/>
              <a:gd name="connsiteY124" fmla="*/ 3480770 h 3482342"/>
              <a:gd name="connsiteX125" fmla="*/ 0 w 12192000"/>
              <a:gd name="connsiteY125" fmla="*/ 3482342 h 3482342"/>
              <a:gd name="connsiteX126" fmla="*/ 0 w 12192000"/>
              <a:gd name="connsiteY12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13263 w 12192000"/>
              <a:gd name="connsiteY36" fmla="*/ 1350756 h 3482342"/>
              <a:gd name="connsiteX37" fmla="*/ 10464012 w 12192000"/>
              <a:gd name="connsiteY37" fmla="*/ 1391778 h 3482342"/>
              <a:gd name="connsiteX38" fmla="*/ 10405409 w 12192000"/>
              <a:gd name="connsiteY38" fmla="*/ 1422789 h 3482342"/>
              <a:gd name="connsiteX39" fmla="*/ 10370530 w 12192000"/>
              <a:gd name="connsiteY39" fmla="*/ 1441596 h 3482342"/>
              <a:gd name="connsiteX40" fmla="*/ 10300239 w 12192000"/>
              <a:gd name="connsiteY40" fmla="*/ 1456332 h 3482342"/>
              <a:gd name="connsiteX41" fmla="*/ 10264922 w 12192000"/>
              <a:gd name="connsiteY41" fmla="*/ 1472107 h 3482342"/>
              <a:gd name="connsiteX42" fmla="*/ 10201385 w 12192000"/>
              <a:gd name="connsiteY42" fmla="*/ 1477515 h 3482342"/>
              <a:gd name="connsiteX43" fmla="*/ 10120184 w 12192000"/>
              <a:gd name="connsiteY43" fmla="*/ 1466924 h 3482342"/>
              <a:gd name="connsiteX44" fmla="*/ 10058690 w 12192000"/>
              <a:gd name="connsiteY44" fmla="*/ 1474888 h 3482342"/>
              <a:gd name="connsiteX45" fmla="*/ 10004424 w 12192000"/>
              <a:gd name="connsiteY45" fmla="*/ 1489801 h 3482342"/>
              <a:gd name="connsiteX46" fmla="*/ 9999951 w 12192000"/>
              <a:gd name="connsiteY46" fmla="*/ 1499127 h 3482342"/>
              <a:gd name="connsiteX47" fmla="*/ 9845462 w 12192000"/>
              <a:gd name="connsiteY47" fmla="*/ 1548192 h 3482342"/>
              <a:gd name="connsiteX48" fmla="*/ 9736156 w 12192000"/>
              <a:gd name="connsiteY48" fmla="*/ 1581928 h 3482342"/>
              <a:gd name="connsiteX49" fmla="*/ 9693355 w 12192000"/>
              <a:gd name="connsiteY49" fmla="*/ 1602632 h 3482342"/>
              <a:gd name="connsiteX50" fmla="*/ 9664242 w 12192000"/>
              <a:gd name="connsiteY50" fmla="*/ 1622075 h 3482342"/>
              <a:gd name="connsiteX51" fmla="*/ 9579195 w 12192000"/>
              <a:gd name="connsiteY51" fmla="*/ 1648017 h 3482342"/>
              <a:gd name="connsiteX52" fmla="*/ 9433652 w 12192000"/>
              <a:gd name="connsiteY52" fmla="*/ 1681174 h 3482342"/>
              <a:gd name="connsiteX53" fmla="*/ 9403775 w 12192000"/>
              <a:gd name="connsiteY53" fmla="*/ 1690403 h 3482342"/>
              <a:gd name="connsiteX54" fmla="*/ 9382503 w 12192000"/>
              <a:gd name="connsiteY54" fmla="*/ 1706957 h 3482342"/>
              <a:gd name="connsiteX55" fmla="*/ 9381410 w 12192000"/>
              <a:gd name="connsiteY55" fmla="*/ 1718312 h 3482342"/>
              <a:gd name="connsiteX56" fmla="*/ 9365685 w 12192000"/>
              <a:gd name="connsiteY56" fmla="*/ 1724772 h 3482342"/>
              <a:gd name="connsiteX57" fmla="*/ 9278020 w 12192000"/>
              <a:gd name="connsiteY57" fmla="*/ 1741161 h 3482342"/>
              <a:gd name="connsiteX58" fmla="*/ 9217145 w 12192000"/>
              <a:gd name="connsiteY58" fmla="*/ 1771195 h 3482342"/>
              <a:gd name="connsiteX59" fmla="*/ 8955875 w 12192000"/>
              <a:gd name="connsiteY59" fmla="*/ 1796806 h 3482342"/>
              <a:gd name="connsiteX60" fmla="*/ 8648415 w 12192000"/>
              <a:gd name="connsiteY60" fmla="*/ 1878623 h 3482342"/>
              <a:gd name="connsiteX61" fmla="*/ 8495949 w 12192000"/>
              <a:gd name="connsiteY61" fmla="*/ 1902425 h 3482342"/>
              <a:gd name="connsiteX62" fmla="*/ 8236214 w 12192000"/>
              <a:gd name="connsiteY62" fmla="*/ 1909725 h 3482342"/>
              <a:gd name="connsiteX63" fmla="*/ 8132104 w 12192000"/>
              <a:gd name="connsiteY63" fmla="*/ 1895727 h 3482342"/>
              <a:gd name="connsiteX64" fmla="*/ 7918078 w 12192000"/>
              <a:gd name="connsiteY64" fmla="*/ 1862668 h 3482342"/>
              <a:gd name="connsiteX65" fmla="*/ 7817899 w 12192000"/>
              <a:gd name="connsiteY65" fmla="*/ 1862176 h 3482342"/>
              <a:gd name="connsiteX66" fmla="*/ 7768994 w 12192000"/>
              <a:gd name="connsiteY66" fmla="*/ 1855721 h 3482342"/>
              <a:gd name="connsiteX67" fmla="*/ 7618027 w 12192000"/>
              <a:gd name="connsiteY67" fmla="*/ 1830959 h 3482342"/>
              <a:gd name="connsiteX68" fmla="*/ 7449425 w 12192000"/>
              <a:gd name="connsiteY68" fmla="*/ 1810910 h 3482342"/>
              <a:gd name="connsiteX69" fmla="*/ 7342915 w 12192000"/>
              <a:gd name="connsiteY69" fmla="*/ 1819827 h 3482342"/>
              <a:gd name="connsiteX70" fmla="*/ 7255191 w 12192000"/>
              <a:gd name="connsiteY70" fmla="*/ 1834354 h 3482342"/>
              <a:gd name="connsiteX71" fmla="*/ 7131205 w 12192000"/>
              <a:gd name="connsiteY71" fmla="*/ 1845557 h 3482342"/>
              <a:gd name="connsiteX72" fmla="*/ 6941837 w 12192000"/>
              <a:gd name="connsiteY72" fmla="*/ 1840640 h 3482342"/>
              <a:gd name="connsiteX73" fmla="*/ 6837145 w 12192000"/>
              <a:gd name="connsiteY73" fmla="*/ 1870724 h 3482342"/>
              <a:gd name="connsiteX74" fmla="*/ 6753991 w 12192000"/>
              <a:gd name="connsiteY74" fmla="*/ 1860969 h 3482342"/>
              <a:gd name="connsiteX75" fmla="*/ 6727754 w 12192000"/>
              <a:gd name="connsiteY75" fmla="*/ 1882372 h 3482342"/>
              <a:gd name="connsiteX76" fmla="*/ 6723371 w 12192000"/>
              <a:gd name="connsiteY76" fmla="*/ 1886494 h 3482342"/>
              <a:gd name="connsiteX77" fmla="*/ 6702779 w 12192000"/>
              <a:gd name="connsiteY77" fmla="*/ 1893601 h 3482342"/>
              <a:gd name="connsiteX78" fmla="*/ 6686657 w 12192000"/>
              <a:gd name="connsiteY78" fmla="*/ 1907344 h 3482342"/>
              <a:gd name="connsiteX79" fmla="*/ 6651330 w 12192000"/>
              <a:gd name="connsiteY79" fmla="*/ 1922921 h 3482342"/>
              <a:gd name="connsiteX80" fmla="*/ 6622958 w 12192000"/>
              <a:gd name="connsiteY80" fmla="*/ 1936255 h 3482342"/>
              <a:gd name="connsiteX81" fmla="*/ 6522602 w 12192000"/>
              <a:gd name="connsiteY81" fmla="*/ 1954133 h 3482342"/>
              <a:gd name="connsiteX82" fmla="*/ 6444344 w 12192000"/>
              <a:gd name="connsiteY82" fmla="*/ 1969663 h 3482342"/>
              <a:gd name="connsiteX83" fmla="*/ 6409626 w 12192000"/>
              <a:gd name="connsiteY83" fmla="*/ 1978846 h 3482342"/>
              <a:gd name="connsiteX84" fmla="*/ 6333446 w 12192000"/>
              <a:gd name="connsiteY84" fmla="*/ 1997163 h 3482342"/>
              <a:gd name="connsiteX85" fmla="*/ 6294933 w 12192000"/>
              <a:gd name="connsiteY85" fmla="*/ 2019412 h 3482342"/>
              <a:gd name="connsiteX86" fmla="*/ 6238719 w 12192000"/>
              <a:gd name="connsiteY86" fmla="*/ 2042547 h 3482342"/>
              <a:gd name="connsiteX87" fmla="*/ 6187205 w 12192000"/>
              <a:gd name="connsiteY87" fmla="*/ 2060048 h 3482342"/>
              <a:gd name="connsiteX88" fmla="*/ 6138780 w 12192000"/>
              <a:gd name="connsiteY88" fmla="*/ 2081918 h 3482342"/>
              <a:gd name="connsiteX89" fmla="*/ 6120125 w 12192000"/>
              <a:gd name="connsiteY89" fmla="*/ 2109475 h 3482342"/>
              <a:gd name="connsiteX90" fmla="*/ 6056576 w 12192000"/>
              <a:gd name="connsiteY90" fmla="*/ 2120066 h 3482342"/>
              <a:gd name="connsiteX91" fmla="*/ 5993794 w 12192000"/>
              <a:gd name="connsiteY91" fmla="*/ 2122569 h 3482342"/>
              <a:gd name="connsiteX92" fmla="*/ 5943601 w 12192000"/>
              <a:gd name="connsiteY92" fmla="*/ 2137719 h 3482342"/>
              <a:gd name="connsiteX93" fmla="*/ 5898141 w 12192000"/>
              <a:gd name="connsiteY93" fmla="*/ 2144806 h 3482342"/>
              <a:gd name="connsiteX94" fmla="*/ 5855337 w 12192000"/>
              <a:gd name="connsiteY94" fmla="*/ 2137719 h 3482342"/>
              <a:gd name="connsiteX95" fmla="*/ 5817682 w 12192000"/>
              <a:gd name="connsiteY95" fmla="*/ 2157358 h 3482342"/>
              <a:gd name="connsiteX96" fmla="*/ 5735300 w 12192000"/>
              <a:gd name="connsiteY96" fmla="*/ 2158902 h 3482342"/>
              <a:gd name="connsiteX97" fmla="*/ 5591469 w 12192000"/>
              <a:gd name="connsiteY97" fmla="*/ 2178389 h 3482342"/>
              <a:gd name="connsiteX98" fmla="*/ 5505818 w 12192000"/>
              <a:gd name="connsiteY98" fmla="*/ 2194207 h 3482342"/>
              <a:gd name="connsiteX99" fmla="*/ 5452860 w 12192000"/>
              <a:gd name="connsiteY99" fmla="*/ 2180085 h 3482342"/>
              <a:gd name="connsiteX100" fmla="*/ 5414282 w 12192000"/>
              <a:gd name="connsiteY100" fmla="*/ 2183070 h 3482342"/>
              <a:gd name="connsiteX101" fmla="*/ 5368369 w 12192000"/>
              <a:gd name="connsiteY101" fmla="*/ 2204272 h 3482342"/>
              <a:gd name="connsiteX102" fmla="*/ 5336354 w 12192000"/>
              <a:gd name="connsiteY102" fmla="*/ 2218920 h 3482342"/>
              <a:gd name="connsiteX103" fmla="*/ 5291263 w 12192000"/>
              <a:gd name="connsiteY103" fmla="*/ 2239182 h 3482342"/>
              <a:gd name="connsiteX104" fmla="*/ 5255152 w 12192000"/>
              <a:gd name="connsiteY104" fmla="*/ 2247164 h 3482342"/>
              <a:gd name="connsiteX105" fmla="*/ 5233796 w 12192000"/>
              <a:gd name="connsiteY105" fmla="*/ 2268260 h 3482342"/>
              <a:gd name="connsiteX106" fmla="*/ 5212786 w 12192000"/>
              <a:gd name="connsiteY106" fmla="*/ 2296592 h 3482342"/>
              <a:gd name="connsiteX107" fmla="*/ 5173523 w 12192000"/>
              <a:gd name="connsiteY107" fmla="*/ 2309057 h 3482342"/>
              <a:gd name="connsiteX108" fmla="*/ 5123830 w 12192000"/>
              <a:gd name="connsiteY108" fmla="*/ 2307070 h 3482342"/>
              <a:gd name="connsiteX109" fmla="*/ 5065426 w 12192000"/>
              <a:gd name="connsiteY109" fmla="*/ 2324076 h 3482342"/>
              <a:gd name="connsiteX110" fmla="*/ 4975908 w 12192000"/>
              <a:gd name="connsiteY110" fmla="*/ 2364128 h 3482342"/>
              <a:gd name="connsiteX111" fmla="*/ 4913723 w 12192000"/>
              <a:gd name="connsiteY111" fmla="*/ 2385265 h 3482342"/>
              <a:gd name="connsiteX112" fmla="*/ 4746485 w 12192000"/>
              <a:gd name="connsiteY112" fmla="*/ 2451769 h 3482342"/>
              <a:gd name="connsiteX113" fmla="*/ 4681588 w 12192000"/>
              <a:gd name="connsiteY113" fmla="*/ 2467494 h 3482342"/>
              <a:gd name="connsiteX114" fmla="*/ 1783655 w 12192000"/>
              <a:gd name="connsiteY114" fmla="*/ 3163860 h 3482342"/>
              <a:gd name="connsiteX115" fmla="*/ 1325955 w 12192000"/>
              <a:gd name="connsiteY115" fmla="*/ 3176692 h 3482342"/>
              <a:gd name="connsiteX116" fmla="*/ 1190384 w 12192000"/>
              <a:gd name="connsiteY116" fmla="*/ 3203504 h 3482342"/>
              <a:gd name="connsiteX117" fmla="*/ 1094537 w 12192000"/>
              <a:gd name="connsiteY117" fmla="*/ 3229469 h 3482342"/>
              <a:gd name="connsiteX118" fmla="*/ 779276 w 12192000"/>
              <a:gd name="connsiteY118" fmla="*/ 3327290 h 3482342"/>
              <a:gd name="connsiteX119" fmla="*/ 600378 w 12192000"/>
              <a:gd name="connsiteY119" fmla="*/ 3335250 h 3482342"/>
              <a:gd name="connsiteX120" fmla="*/ 493457 w 12192000"/>
              <a:gd name="connsiteY120" fmla="*/ 3365044 h 3482342"/>
              <a:gd name="connsiteX121" fmla="*/ 349402 w 12192000"/>
              <a:gd name="connsiteY121" fmla="*/ 3380897 h 3482342"/>
              <a:gd name="connsiteX122" fmla="*/ 192183 w 12192000"/>
              <a:gd name="connsiteY122" fmla="*/ 3460075 h 3482342"/>
              <a:gd name="connsiteX123" fmla="*/ 46713 w 12192000"/>
              <a:gd name="connsiteY123" fmla="*/ 3462986 h 3482342"/>
              <a:gd name="connsiteX124" fmla="*/ 2765 w 12192000"/>
              <a:gd name="connsiteY124" fmla="*/ 3480770 h 3482342"/>
              <a:gd name="connsiteX125" fmla="*/ 0 w 12192000"/>
              <a:gd name="connsiteY125" fmla="*/ 3482342 h 3482342"/>
              <a:gd name="connsiteX126" fmla="*/ 0 w 12192000"/>
              <a:gd name="connsiteY12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13263 w 12192000"/>
              <a:gd name="connsiteY36" fmla="*/ 1350756 h 3482342"/>
              <a:gd name="connsiteX37" fmla="*/ 10464012 w 12192000"/>
              <a:gd name="connsiteY37" fmla="*/ 1391778 h 3482342"/>
              <a:gd name="connsiteX38" fmla="*/ 10405409 w 12192000"/>
              <a:gd name="connsiteY38" fmla="*/ 1422789 h 3482342"/>
              <a:gd name="connsiteX39" fmla="*/ 10370530 w 12192000"/>
              <a:gd name="connsiteY39" fmla="*/ 1441596 h 3482342"/>
              <a:gd name="connsiteX40" fmla="*/ 10300239 w 12192000"/>
              <a:gd name="connsiteY40" fmla="*/ 1456332 h 3482342"/>
              <a:gd name="connsiteX41" fmla="*/ 10264922 w 12192000"/>
              <a:gd name="connsiteY41" fmla="*/ 1472107 h 3482342"/>
              <a:gd name="connsiteX42" fmla="*/ 10201385 w 12192000"/>
              <a:gd name="connsiteY42" fmla="*/ 1477515 h 3482342"/>
              <a:gd name="connsiteX43" fmla="*/ 10151958 w 12192000"/>
              <a:gd name="connsiteY43" fmla="*/ 1477515 h 3482342"/>
              <a:gd name="connsiteX44" fmla="*/ 10120184 w 12192000"/>
              <a:gd name="connsiteY44" fmla="*/ 1466924 h 3482342"/>
              <a:gd name="connsiteX45" fmla="*/ 10058690 w 12192000"/>
              <a:gd name="connsiteY45" fmla="*/ 1474888 h 3482342"/>
              <a:gd name="connsiteX46" fmla="*/ 10004424 w 12192000"/>
              <a:gd name="connsiteY46" fmla="*/ 1489801 h 3482342"/>
              <a:gd name="connsiteX47" fmla="*/ 9999951 w 12192000"/>
              <a:gd name="connsiteY47" fmla="*/ 1499127 h 3482342"/>
              <a:gd name="connsiteX48" fmla="*/ 9845462 w 12192000"/>
              <a:gd name="connsiteY48" fmla="*/ 1548192 h 3482342"/>
              <a:gd name="connsiteX49" fmla="*/ 9736156 w 12192000"/>
              <a:gd name="connsiteY49" fmla="*/ 1581928 h 3482342"/>
              <a:gd name="connsiteX50" fmla="*/ 9693355 w 12192000"/>
              <a:gd name="connsiteY50" fmla="*/ 1602632 h 3482342"/>
              <a:gd name="connsiteX51" fmla="*/ 9664242 w 12192000"/>
              <a:gd name="connsiteY51" fmla="*/ 1622075 h 3482342"/>
              <a:gd name="connsiteX52" fmla="*/ 9579195 w 12192000"/>
              <a:gd name="connsiteY52" fmla="*/ 1648017 h 3482342"/>
              <a:gd name="connsiteX53" fmla="*/ 9433652 w 12192000"/>
              <a:gd name="connsiteY53" fmla="*/ 1681174 h 3482342"/>
              <a:gd name="connsiteX54" fmla="*/ 9403775 w 12192000"/>
              <a:gd name="connsiteY54" fmla="*/ 1690403 h 3482342"/>
              <a:gd name="connsiteX55" fmla="*/ 9382503 w 12192000"/>
              <a:gd name="connsiteY55" fmla="*/ 1706957 h 3482342"/>
              <a:gd name="connsiteX56" fmla="*/ 9381410 w 12192000"/>
              <a:gd name="connsiteY56" fmla="*/ 1718312 h 3482342"/>
              <a:gd name="connsiteX57" fmla="*/ 9365685 w 12192000"/>
              <a:gd name="connsiteY57" fmla="*/ 1724772 h 3482342"/>
              <a:gd name="connsiteX58" fmla="*/ 9278020 w 12192000"/>
              <a:gd name="connsiteY58" fmla="*/ 1741161 h 3482342"/>
              <a:gd name="connsiteX59" fmla="*/ 9217145 w 12192000"/>
              <a:gd name="connsiteY59" fmla="*/ 1771195 h 3482342"/>
              <a:gd name="connsiteX60" fmla="*/ 8955875 w 12192000"/>
              <a:gd name="connsiteY60" fmla="*/ 1796806 h 3482342"/>
              <a:gd name="connsiteX61" fmla="*/ 8648415 w 12192000"/>
              <a:gd name="connsiteY61" fmla="*/ 1878623 h 3482342"/>
              <a:gd name="connsiteX62" fmla="*/ 8495949 w 12192000"/>
              <a:gd name="connsiteY62" fmla="*/ 1902425 h 3482342"/>
              <a:gd name="connsiteX63" fmla="*/ 8236214 w 12192000"/>
              <a:gd name="connsiteY63" fmla="*/ 1909725 h 3482342"/>
              <a:gd name="connsiteX64" fmla="*/ 8132104 w 12192000"/>
              <a:gd name="connsiteY64" fmla="*/ 1895727 h 3482342"/>
              <a:gd name="connsiteX65" fmla="*/ 7918078 w 12192000"/>
              <a:gd name="connsiteY65" fmla="*/ 1862668 h 3482342"/>
              <a:gd name="connsiteX66" fmla="*/ 7817899 w 12192000"/>
              <a:gd name="connsiteY66" fmla="*/ 1862176 h 3482342"/>
              <a:gd name="connsiteX67" fmla="*/ 7768994 w 12192000"/>
              <a:gd name="connsiteY67" fmla="*/ 1855721 h 3482342"/>
              <a:gd name="connsiteX68" fmla="*/ 7618027 w 12192000"/>
              <a:gd name="connsiteY68" fmla="*/ 1830959 h 3482342"/>
              <a:gd name="connsiteX69" fmla="*/ 7449425 w 12192000"/>
              <a:gd name="connsiteY69" fmla="*/ 1810910 h 3482342"/>
              <a:gd name="connsiteX70" fmla="*/ 7342915 w 12192000"/>
              <a:gd name="connsiteY70" fmla="*/ 1819827 h 3482342"/>
              <a:gd name="connsiteX71" fmla="*/ 7255191 w 12192000"/>
              <a:gd name="connsiteY71" fmla="*/ 1834354 h 3482342"/>
              <a:gd name="connsiteX72" fmla="*/ 7131205 w 12192000"/>
              <a:gd name="connsiteY72" fmla="*/ 1845557 h 3482342"/>
              <a:gd name="connsiteX73" fmla="*/ 6941837 w 12192000"/>
              <a:gd name="connsiteY73" fmla="*/ 1840640 h 3482342"/>
              <a:gd name="connsiteX74" fmla="*/ 6837145 w 12192000"/>
              <a:gd name="connsiteY74" fmla="*/ 1870724 h 3482342"/>
              <a:gd name="connsiteX75" fmla="*/ 6753991 w 12192000"/>
              <a:gd name="connsiteY75" fmla="*/ 1860969 h 3482342"/>
              <a:gd name="connsiteX76" fmla="*/ 6727754 w 12192000"/>
              <a:gd name="connsiteY76" fmla="*/ 1882372 h 3482342"/>
              <a:gd name="connsiteX77" fmla="*/ 6723371 w 12192000"/>
              <a:gd name="connsiteY77" fmla="*/ 1886494 h 3482342"/>
              <a:gd name="connsiteX78" fmla="*/ 6702779 w 12192000"/>
              <a:gd name="connsiteY78" fmla="*/ 1893601 h 3482342"/>
              <a:gd name="connsiteX79" fmla="*/ 6686657 w 12192000"/>
              <a:gd name="connsiteY79" fmla="*/ 1907344 h 3482342"/>
              <a:gd name="connsiteX80" fmla="*/ 6651330 w 12192000"/>
              <a:gd name="connsiteY80" fmla="*/ 1922921 h 3482342"/>
              <a:gd name="connsiteX81" fmla="*/ 6622958 w 12192000"/>
              <a:gd name="connsiteY81" fmla="*/ 1936255 h 3482342"/>
              <a:gd name="connsiteX82" fmla="*/ 6522602 w 12192000"/>
              <a:gd name="connsiteY82" fmla="*/ 1954133 h 3482342"/>
              <a:gd name="connsiteX83" fmla="*/ 6444344 w 12192000"/>
              <a:gd name="connsiteY83" fmla="*/ 1969663 h 3482342"/>
              <a:gd name="connsiteX84" fmla="*/ 6409626 w 12192000"/>
              <a:gd name="connsiteY84" fmla="*/ 1978846 h 3482342"/>
              <a:gd name="connsiteX85" fmla="*/ 6333446 w 12192000"/>
              <a:gd name="connsiteY85" fmla="*/ 1997163 h 3482342"/>
              <a:gd name="connsiteX86" fmla="*/ 6294933 w 12192000"/>
              <a:gd name="connsiteY86" fmla="*/ 2019412 h 3482342"/>
              <a:gd name="connsiteX87" fmla="*/ 6238719 w 12192000"/>
              <a:gd name="connsiteY87" fmla="*/ 2042547 h 3482342"/>
              <a:gd name="connsiteX88" fmla="*/ 6187205 w 12192000"/>
              <a:gd name="connsiteY88" fmla="*/ 2060048 h 3482342"/>
              <a:gd name="connsiteX89" fmla="*/ 6138780 w 12192000"/>
              <a:gd name="connsiteY89" fmla="*/ 2081918 h 3482342"/>
              <a:gd name="connsiteX90" fmla="*/ 6120125 w 12192000"/>
              <a:gd name="connsiteY90" fmla="*/ 2109475 h 3482342"/>
              <a:gd name="connsiteX91" fmla="*/ 6056576 w 12192000"/>
              <a:gd name="connsiteY91" fmla="*/ 2120066 h 3482342"/>
              <a:gd name="connsiteX92" fmla="*/ 5993794 w 12192000"/>
              <a:gd name="connsiteY92" fmla="*/ 2122569 h 3482342"/>
              <a:gd name="connsiteX93" fmla="*/ 5943601 w 12192000"/>
              <a:gd name="connsiteY93" fmla="*/ 2137719 h 3482342"/>
              <a:gd name="connsiteX94" fmla="*/ 5898141 w 12192000"/>
              <a:gd name="connsiteY94" fmla="*/ 2144806 h 3482342"/>
              <a:gd name="connsiteX95" fmla="*/ 5855337 w 12192000"/>
              <a:gd name="connsiteY95" fmla="*/ 2137719 h 3482342"/>
              <a:gd name="connsiteX96" fmla="*/ 5817682 w 12192000"/>
              <a:gd name="connsiteY96" fmla="*/ 2157358 h 3482342"/>
              <a:gd name="connsiteX97" fmla="*/ 5735300 w 12192000"/>
              <a:gd name="connsiteY97" fmla="*/ 2158902 h 3482342"/>
              <a:gd name="connsiteX98" fmla="*/ 5591469 w 12192000"/>
              <a:gd name="connsiteY98" fmla="*/ 2178389 h 3482342"/>
              <a:gd name="connsiteX99" fmla="*/ 5505818 w 12192000"/>
              <a:gd name="connsiteY99" fmla="*/ 2194207 h 3482342"/>
              <a:gd name="connsiteX100" fmla="*/ 5452860 w 12192000"/>
              <a:gd name="connsiteY100" fmla="*/ 2180085 h 3482342"/>
              <a:gd name="connsiteX101" fmla="*/ 5414282 w 12192000"/>
              <a:gd name="connsiteY101" fmla="*/ 2183070 h 3482342"/>
              <a:gd name="connsiteX102" fmla="*/ 5368369 w 12192000"/>
              <a:gd name="connsiteY102" fmla="*/ 2204272 h 3482342"/>
              <a:gd name="connsiteX103" fmla="*/ 5336354 w 12192000"/>
              <a:gd name="connsiteY103" fmla="*/ 2218920 h 3482342"/>
              <a:gd name="connsiteX104" fmla="*/ 5291263 w 12192000"/>
              <a:gd name="connsiteY104" fmla="*/ 2239182 h 3482342"/>
              <a:gd name="connsiteX105" fmla="*/ 5255152 w 12192000"/>
              <a:gd name="connsiteY105" fmla="*/ 2247164 h 3482342"/>
              <a:gd name="connsiteX106" fmla="*/ 5233796 w 12192000"/>
              <a:gd name="connsiteY106" fmla="*/ 2268260 h 3482342"/>
              <a:gd name="connsiteX107" fmla="*/ 5212786 w 12192000"/>
              <a:gd name="connsiteY107" fmla="*/ 2296592 h 3482342"/>
              <a:gd name="connsiteX108" fmla="*/ 5173523 w 12192000"/>
              <a:gd name="connsiteY108" fmla="*/ 2309057 h 3482342"/>
              <a:gd name="connsiteX109" fmla="*/ 5123830 w 12192000"/>
              <a:gd name="connsiteY109" fmla="*/ 2307070 h 3482342"/>
              <a:gd name="connsiteX110" fmla="*/ 5065426 w 12192000"/>
              <a:gd name="connsiteY110" fmla="*/ 2324076 h 3482342"/>
              <a:gd name="connsiteX111" fmla="*/ 4975908 w 12192000"/>
              <a:gd name="connsiteY111" fmla="*/ 2364128 h 3482342"/>
              <a:gd name="connsiteX112" fmla="*/ 4913723 w 12192000"/>
              <a:gd name="connsiteY112" fmla="*/ 2385265 h 3482342"/>
              <a:gd name="connsiteX113" fmla="*/ 4746485 w 12192000"/>
              <a:gd name="connsiteY113" fmla="*/ 2451769 h 3482342"/>
              <a:gd name="connsiteX114" fmla="*/ 4681588 w 12192000"/>
              <a:gd name="connsiteY114" fmla="*/ 2467494 h 3482342"/>
              <a:gd name="connsiteX115" fmla="*/ 1783655 w 12192000"/>
              <a:gd name="connsiteY115" fmla="*/ 3163860 h 3482342"/>
              <a:gd name="connsiteX116" fmla="*/ 1325955 w 12192000"/>
              <a:gd name="connsiteY116" fmla="*/ 3176692 h 3482342"/>
              <a:gd name="connsiteX117" fmla="*/ 1190384 w 12192000"/>
              <a:gd name="connsiteY117" fmla="*/ 3203504 h 3482342"/>
              <a:gd name="connsiteX118" fmla="*/ 1094537 w 12192000"/>
              <a:gd name="connsiteY118" fmla="*/ 3229469 h 3482342"/>
              <a:gd name="connsiteX119" fmla="*/ 779276 w 12192000"/>
              <a:gd name="connsiteY119" fmla="*/ 3327290 h 3482342"/>
              <a:gd name="connsiteX120" fmla="*/ 600378 w 12192000"/>
              <a:gd name="connsiteY120" fmla="*/ 3335250 h 3482342"/>
              <a:gd name="connsiteX121" fmla="*/ 493457 w 12192000"/>
              <a:gd name="connsiteY121" fmla="*/ 3365044 h 3482342"/>
              <a:gd name="connsiteX122" fmla="*/ 349402 w 12192000"/>
              <a:gd name="connsiteY122" fmla="*/ 3380897 h 3482342"/>
              <a:gd name="connsiteX123" fmla="*/ 192183 w 12192000"/>
              <a:gd name="connsiteY123" fmla="*/ 3460075 h 3482342"/>
              <a:gd name="connsiteX124" fmla="*/ 46713 w 12192000"/>
              <a:gd name="connsiteY124" fmla="*/ 3462986 h 3482342"/>
              <a:gd name="connsiteX125" fmla="*/ 2765 w 12192000"/>
              <a:gd name="connsiteY125" fmla="*/ 3480770 h 3482342"/>
              <a:gd name="connsiteX126" fmla="*/ 0 w 12192000"/>
              <a:gd name="connsiteY126" fmla="*/ 3482342 h 3482342"/>
              <a:gd name="connsiteX127" fmla="*/ 0 w 12192000"/>
              <a:gd name="connsiteY12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13263 w 12192000"/>
              <a:gd name="connsiteY36" fmla="*/ 1350756 h 3482342"/>
              <a:gd name="connsiteX37" fmla="*/ 10464012 w 12192000"/>
              <a:gd name="connsiteY37" fmla="*/ 1391778 h 3482342"/>
              <a:gd name="connsiteX38" fmla="*/ 10405409 w 12192000"/>
              <a:gd name="connsiteY38" fmla="*/ 1422789 h 3482342"/>
              <a:gd name="connsiteX39" fmla="*/ 10370530 w 12192000"/>
              <a:gd name="connsiteY39" fmla="*/ 1441596 h 3482342"/>
              <a:gd name="connsiteX40" fmla="*/ 10300239 w 12192000"/>
              <a:gd name="connsiteY40" fmla="*/ 1456332 h 3482342"/>
              <a:gd name="connsiteX41" fmla="*/ 10264922 w 12192000"/>
              <a:gd name="connsiteY41" fmla="*/ 1472107 h 3482342"/>
              <a:gd name="connsiteX42" fmla="*/ 10229629 w 12192000"/>
              <a:gd name="connsiteY42" fmla="*/ 1470454 h 3482342"/>
              <a:gd name="connsiteX43" fmla="*/ 10201385 w 12192000"/>
              <a:gd name="connsiteY43" fmla="*/ 1477515 h 3482342"/>
              <a:gd name="connsiteX44" fmla="*/ 10151958 w 12192000"/>
              <a:gd name="connsiteY44" fmla="*/ 1477515 h 3482342"/>
              <a:gd name="connsiteX45" fmla="*/ 10120184 w 12192000"/>
              <a:gd name="connsiteY45" fmla="*/ 1466924 h 3482342"/>
              <a:gd name="connsiteX46" fmla="*/ 10058690 w 12192000"/>
              <a:gd name="connsiteY46" fmla="*/ 1474888 h 3482342"/>
              <a:gd name="connsiteX47" fmla="*/ 10004424 w 12192000"/>
              <a:gd name="connsiteY47" fmla="*/ 1489801 h 3482342"/>
              <a:gd name="connsiteX48" fmla="*/ 9999951 w 12192000"/>
              <a:gd name="connsiteY48" fmla="*/ 1499127 h 3482342"/>
              <a:gd name="connsiteX49" fmla="*/ 9845462 w 12192000"/>
              <a:gd name="connsiteY49" fmla="*/ 1548192 h 3482342"/>
              <a:gd name="connsiteX50" fmla="*/ 9736156 w 12192000"/>
              <a:gd name="connsiteY50" fmla="*/ 1581928 h 3482342"/>
              <a:gd name="connsiteX51" fmla="*/ 9693355 w 12192000"/>
              <a:gd name="connsiteY51" fmla="*/ 1602632 h 3482342"/>
              <a:gd name="connsiteX52" fmla="*/ 9664242 w 12192000"/>
              <a:gd name="connsiteY52" fmla="*/ 1622075 h 3482342"/>
              <a:gd name="connsiteX53" fmla="*/ 9579195 w 12192000"/>
              <a:gd name="connsiteY53" fmla="*/ 1648017 h 3482342"/>
              <a:gd name="connsiteX54" fmla="*/ 9433652 w 12192000"/>
              <a:gd name="connsiteY54" fmla="*/ 1681174 h 3482342"/>
              <a:gd name="connsiteX55" fmla="*/ 9403775 w 12192000"/>
              <a:gd name="connsiteY55" fmla="*/ 1690403 h 3482342"/>
              <a:gd name="connsiteX56" fmla="*/ 9382503 w 12192000"/>
              <a:gd name="connsiteY56" fmla="*/ 1706957 h 3482342"/>
              <a:gd name="connsiteX57" fmla="*/ 9381410 w 12192000"/>
              <a:gd name="connsiteY57" fmla="*/ 1718312 h 3482342"/>
              <a:gd name="connsiteX58" fmla="*/ 9365685 w 12192000"/>
              <a:gd name="connsiteY58" fmla="*/ 1724772 h 3482342"/>
              <a:gd name="connsiteX59" fmla="*/ 9278020 w 12192000"/>
              <a:gd name="connsiteY59" fmla="*/ 1741161 h 3482342"/>
              <a:gd name="connsiteX60" fmla="*/ 9217145 w 12192000"/>
              <a:gd name="connsiteY60" fmla="*/ 1771195 h 3482342"/>
              <a:gd name="connsiteX61" fmla="*/ 8955875 w 12192000"/>
              <a:gd name="connsiteY61" fmla="*/ 1796806 h 3482342"/>
              <a:gd name="connsiteX62" fmla="*/ 8648415 w 12192000"/>
              <a:gd name="connsiteY62" fmla="*/ 1878623 h 3482342"/>
              <a:gd name="connsiteX63" fmla="*/ 8495949 w 12192000"/>
              <a:gd name="connsiteY63" fmla="*/ 1902425 h 3482342"/>
              <a:gd name="connsiteX64" fmla="*/ 8236214 w 12192000"/>
              <a:gd name="connsiteY64" fmla="*/ 1909725 h 3482342"/>
              <a:gd name="connsiteX65" fmla="*/ 8132104 w 12192000"/>
              <a:gd name="connsiteY65" fmla="*/ 1895727 h 3482342"/>
              <a:gd name="connsiteX66" fmla="*/ 7918078 w 12192000"/>
              <a:gd name="connsiteY66" fmla="*/ 1862668 h 3482342"/>
              <a:gd name="connsiteX67" fmla="*/ 7817899 w 12192000"/>
              <a:gd name="connsiteY67" fmla="*/ 1862176 h 3482342"/>
              <a:gd name="connsiteX68" fmla="*/ 7768994 w 12192000"/>
              <a:gd name="connsiteY68" fmla="*/ 1855721 h 3482342"/>
              <a:gd name="connsiteX69" fmla="*/ 7618027 w 12192000"/>
              <a:gd name="connsiteY69" fmla="*/ 1830959 h 3482342"/>
              <a:gd name="connsiteX70" fmla="*/ 7449425 w 12192000"/>
              <a:gd name="connsiteY70" fmla="*/ 1810910 h 3482342"/>
              <a:gd name="connsiteX71" fmla="*/ 7342915 w 12192000"/>
              <a:gd name="connsiteY71" fmla="*/ 1819827 h 3482342"/>
              <a:gd name="connsiteX72" fmla="*/ 7255191 w 12192000"/>
              <a:gd name="connsiteY72" fmla="*/ 1834354 h 3482342"/>
              <a:gd name="connsiteX73" fmla="*/ 7131205 w 12192000"/>
              <a:gd name="connsiteY73" fmla="*/ 1845557 h 3482342"/>
              <a:gd name="connsiteX74" fmla="*/ 6941837 w 12192000"/>
              <a:gd name="connsiteY74" fmla="*/ 1840640 h 3482342"/>
              <a:gd name="connsiteX75" fmla="*/ 6837145 w 12192000"/>
              <a:gd name="connsiteY75" fmla="*/ 1870724 h 3482342"/>
              <a:gd name="connsiteX76" fmla="*/ 6753991 w 12192000"/>
              <a:gd name="connsiteY76" fmla="*/ 1860969 h 3482342"/>
              <a:gd name="connsiteX77" fmla="*/ 6727754 w 12192000"/>
              <a:gd name="connsiteY77" fmla="*/ 1882372 h 3482342"/>
              <a:gd name="connsiteX78" fmla="*/ 6723371 w 12192000"/>
              <a:gd name="connsiteY78" fmla="*/ 1886494 h 3482342"/>
              <a:gd name="connsiteX79" fmla="*/ 6702779 w 12192000"/>
              <a:gd name="connsiteY79" fmla="*/ 1893601 h 3482342"/>
              <a:gd name="connsiteX80" fmla="*/ 6686657 w 12192000"/>
              <a:gd name="connsiteY80" fmla="*/ 1907344 h 3482342"/>
              <a:gd name="connsiteX81" fmla="*/ 6651330 w 12192000"/>
              <a:gd name="connsiteY81" fmla="*/ 1922921 h 3482342"/>
              <a:gd name="connsiteX82" fmla="*/ 6622958 w 12192000"/>
              <a:gd name="connsiteY82" fmla="*/ 1936255 h 3482342"/>
              <a:gd name="connsiteX83" fmla="*/ 6522602 w 12192000"/>
              <a:gd name="connsiteY83" fmla="*/ 1954133 h 3482342"/>
              <a:gd name="connsiteX84" fmla="*/ 6444344 w 12192000"/>
              <a:gd name="connsiteY84" fmla="*/ 1969663 h 3482342"/>
              <a:gd name="connsiteX85" fmla="*/ 6409626 w 12192000"/>
              <a:gd name="connsiteY85" fmla="*/ 1978846 h 3482342"/>
              <a:gd name="connsiteX86" fmla="*/ 6333446 w 12192000"/>
              <a:gd name="connsiteY86" fmla="*/ 1997163 h 3482342"/>
              <a:gd name="connsiteX87" fmla="*/ 6294933 w 12192000"/>
              <a:gd name="connsiteY87" fmla="*/ 2019412 h 3482342"/>
              <a:gd name="connsiteX88" fmla="*/ 6238719 w 12192000"/>
              <a:gd name="connsiteY88" fmla="*/ 2042547 h 3482342"/>
              <a:gd name="connsiteX89" fmla="*/ 6187205 w 12192000"/>
              <a:gd name="connsiteY89" fmla="*/ 2060048 h 3482342"/>
              <a:gd name="connsiteX90" fmla="*/ 6138780 w 12192000"/>
              <a:gd name="connsiteY90" fmla="*/ 2081918 h 3482342"/>
              <a:gd name="connsiteX91" fmla="*/ 6120125 w 12192000"/>
              <a:gd name="connsiteY91" fmla="*/ 2109475 h 3482342"/>
              <a:gd name="connsiteX92" fmla="*/ 6056576 w 12192000"/>
              <a:gd name="connsiteY92" fmla="*/ 2120066 h 3482342"/>
              <a:gd name="connsiteX93" fmla="*/ 5993794 w 12192000"/>
              <a:gd name="connsiteY93" fmla="*/ 2122569 h 3482342"/>
              <a:gd name="connsiteX94" fmla="*/ 5943601 w 12192000"/>
              <a:gd name="connsiteY94" fmla="*/ 2137719 h 3482342"/>
              <a:gd name="connsiteX95" fmla="*/ 5898141 w 12192000"/>
              <a:gd name="connsiteY95" fmla="*/ 2144806 h 3482342"/>
              <a:gd name="connsiteX96" fmla="*/ 5855337 w 12192000"/>
              <a:gd name="connsiteY96" fmla="*/ 2137719 h 3482342"/>
              <a:gd name="connsiteX97" fmla="*/ 5817682 w 12192000"/>
              <a:gd name="connsiteY97" fmla="*/ 2157358 h 3482342"/>
              <a:gd name="connsiteX98" fmla="*/ 5735300 w 12192000"/>
              <a:gd name="connsiteY98" fmla="*/ 2158902 h 3482342"/>
              <a:gd name="connsiteX99" fmla="*/ 5591469 w 12192000"/>
              <a:gd name="connsiteY99" fmla="*/ 2178389 h 3482342"/>
              <a:gd name="connsiteX100" fmla="*/ 5505818 w 12192000"/>
              <a:gd name="connsiteY100" fmla="*/ 2194207 h 3482342"/>
              <a:gd name="connsiteX101" fmla="*/ 5452860 w 12192000"/>
              <a:gd name="connsiteY101" fmla="*/ 2180085 h 3482342"/>
              <a:gd name="connsiteX102" fmla="*/ 5414282 w 12192000"/>
              <a:gd name="connsiteY102" fmla="*/ 2183070 h 3482342"/>
              <a:gd name="connsiteX103" fmla="*/ 5368369 w 12192000"/>
              <a:gd name="connsiteY103" fmla="*/ 2204272 h 3482342"/>
              <a:gd name="connsiteX104" fmla="*/ 5336354 w 12192000"/>
              <a:gd name="connsiteY104" fmla="*/ 2218920 h 3482342"/>
              <a:gd name="connsiteX105" fmla="*/ 5291263 w 12192000"/>
              <a:gd name="connsiteY105" fmla="*/ 2239182 h 3482342"/>
              <a:gd name="connsiteX106" fmla="*/ 5255152 w 12192000"/>
              <a:gd name="connsiteY106" fmla="*/ 2247164 h 3482342"/>
              <a:gd name="connsiteX107" fmla="*/ 5233796 w 12192000"/>
              <a:gd name="connsiteY107" fmla="*/ 2268260 h 3482342"/>
              <a:gd name="connsiteX108" fmla="*/ 5212786 w 12192000"/>
              <a:gd name="connsiteY108" fmla="*/ 2296592 h 3482342"/>
              <a:gd name="connsiteX109" fmla="*/ 5173523 w 12192000"/>
              <a:gd name="connsiteY109" fmla="*/ 2309057 h 3482342"/>
              <a:gd name="connsiteX110" fmla="*/ 5123830 w 12192000"/>
              <a:gd name="connsiteY110" fmla="*/ 2307070 h 3482342"/>
              <a:gd name="connsiteX111" fmla="*/ 5065426 w 12192000"/>
              <a:gd name="connsiteY111" fmla="*/ 2324076 h 3482342"/>
              <a:gd name="connsiteX112" fmla="*/ 4975908 w 12192000"/>
              <a:gd name="connsiteY112" fmla="*/ 2364128 h 3482342"/>
              <a:gd name="connsiteX113" fmla="*/ 4913723 w 12192000"/>
              <a:gd name="connsiteY113" fmla="*/ 2385265 h 3482342"/>
              <a:gd name="connsiteX114" fmla="*/ 4746485 w 12192000"/>
              <a:gd name="connsiteY114" fmla="*/ 2451769 h 3482342"/>
              <a:gd name="connsiteX115" fmla="*/ 4681588 w 12192000"/>
              <a:gd name="connsiteY115" fmla="*/ 2467494 h 3482342"/>
              <a:gd name="connsiteX116" fmla="*/ 1783655 w 12192000"/>
              <a:gd name="connsiteY116" fmla="*/ 3163860 h 3482342"/>
              <a:gd name="connsiteX117" fmla="*/ 1325955 w 12192000"/>
              <a:gd name="connsiteY117" fmla="*/ 3176692 h 3482342"/>
              <a:gd name="connsiteX118" fmla="*/ 1190384 w 12192000"/>
              <a:gd name="connsiteY118" fmla="*/ 3203504 h 3482342"/>
              <a:gd name="connsiteX119" fmla="*/ 1094537 w 12192000"/>
              <a:gd name="connsiteY119" fmla="*/ 3229469 h 3482342"/>
              <a:gd name="connsiteX120" fmla="*/ 779276 w 12192000"/>
              <a:gd name="connsiteY120" fmla="*/ 3327290 h 3482342"/>
              <a:gd name="connsiteX121" fmla="*/ 600378 w 12192000"/>
              <a:gd name="connsiteY121" fmla="*/ 3335250 h 3482342"/>
              <a:gd name="connsiteX122" fmla="*/ 493457 w 12192000"/>
              <a:gd name="connsiteY122" fmla="*/ 3365044 h 3482342"/>
              <a:gd name="connsiteX123" fmla="*/ 349402 w 12192000"/>
              <a:gd name="connsiteY123" fmla="*/ 3380897 h 3482342"/>
              <a:gd name="connsiteX124" fmla="*/ 192183 w 12192000"/>
              <a:gd name="connsiteY124" fmla="*/ 3460075 h 3482342"/>
              <a:gd name="connsiteX125" fmla="*/ 46713 w 12192000"/>
              <a:gd name="connsiteY125" fmla="*/ 3462986 h 3482342"/>
              <a:gd name="connsiteX126" fmla="*/ 2765 w 12192000"/>
              <a:gd name="connsiteY126" fmla="*/ 3480770 h 3482342"/>
              <a:gd name="connsiteX127" fmla="*/ 0 w 12192000"/>
              <a:gd name="connsiteY127" fmla="*/ 3482342 h 3482342"/>
              <a:gd name="connsiteX128" fmla="*/ 0 w 12192000"/>
              <a:gd name="connsiteY12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13263 w 12192000"/>
              <a:gd name="connsiteY36" fmla="*/ 1350756 h 3482342"/>
              <a:gd name="connsiteX37" fmla="*/ 10487356 w 12192000"/>
              <a:gd name="connsiteY37" fmla="*/ 1385722 h 3482342"/>
              <a:gd name="connsiteX38" fmla="*/ 10464012 w 12192000"/>
              <a:gd name="connsiteY38" fmla="*/ 1391778 h 3482342"/>
              <a:gd name="connsiteX39" fmla="*/ 10405409 w 12192000"/>
              <a:gd name="connsiteY39" fmla="*/ 1422789 h 3482342"/>
              <a:gd name="connsiteX40" fmla="*/ 10370530 w 12192000"/>
              <a:gd name="connsiteY40" fmla="*/ 1441596 h 3482342"/>
              <a:gd name="connsiteX41" fmla="*/ 10300239 w 12192000"/>
              <a:gd name="connsiteY41" fmla="*/ 1456332 h 3482342"/>
              <a:gd name="connsiteX42" fmla="*/ 10264922 w 12192000"/>
              <a:gd name="connsiteY42" fmla="*/ 1472107 h 3482342"/>
              <a:gd name="connsiteX43" fmla="*/ 10229629 w 12192000"/>
              <a:gd name="connsiteY43" fmla="*/ 1470454 h 3482342"/>
              <a:gd name="connsiteX44" fmla="*/ 10201385 w 12192000"/>
              <a:gd name="connsiteY44" fmla="*/ 1477515 h 3482342"/>
              <a:gd name="connsiteX45" fmla="*/ 10151958 w 12192000"/>
              <a:gd name="connsiteY45" fmla="*/ 1477515 h 3482342"/>
              <a:gd name="connsiteX46" fmla="*/ 10120184 w 12192000"/>
              <a:gd name="connsiteY46" fmla="*/ 1466924 h 3482342"/>
              <a:gd name="connsiteX47" fmla="*/ 10058690 w 12192000"/>
              <a:gd name="connsiteY47" fmla="*/ 1474888 h 3482342"/>
              <a:gd name="connsiteX48" fmla="*/ 10004424 w 12192000"/>
              <a:gd name="connsiteY48" fmla="*/ 1489801 h 3482342"/>
              <a:gd name="connsiteX49" fmla="*/ 9999951 w 12192000"/>
              <a:gd name="connsiteY49" fmla="*/ 1499127 h 3482342"/>
              <a:gd name="connsiteX50" fmla="*/ 9845462 w 12192000"/>
              <a:gd name="connsiteY50" fmla="*/ 1548192 h 3482342"/>
              <a:gd name="connsiteX51" fmla="*/ 9736156 w 12192000"/>
              <a:gd name="connsiteY51" fmla="*/ 1581928 h 3482342"/>
              <a:gd name="connsiteX52" fmla="*/ 9693355 w 12192000"/>
              <a:gd name="connsiteY52" fmla="*/ 1602632 h 3482342"/>
              <a:gd name="connsiteX53" fmla="*/ 9664242 w 12192000"/>
              <a:gd name="connsiteY53" fmla="*/ 1622075 h 3482342"/>
              <a:gd name="connsiteX54" fmla="*/ 9579195 w 12192000"/>
              <a:gd name="connsiteY54" fmla="*/ 1648017 h 3482342"/>
              <a:gd name="connsiteX55" fmla="*/ 9433652 w 12192000"/>
              <a:gd name="connsiteY55" fmla="*/ 1681174 h 3482342"/>
              <a:gd name="connsiteX56" fmla="*/ 9403775 w 12192000"/>
              <a:gd name="connsiteY56" fmla="*/ 1690403 h 3482342"/>
              <a:gd name="connsiteX57" fmla="*/ 9382503 w 12192000"/>
              <a:gd name="connsiteY57" fmla="*/ 1706957 h 3482342"/>
              <a:gd name="connsiteX58" fmla="*/ 9381410 w 12192000"/>
              <a:gd name="connsiteY58" fmla="*/ 1718312 h 3482342"/>
              <a:gd name="connsiteX59" fmla="*/ 9365685 w 12192000"/>
              <a:gd name="connsiteY59" fmla="*/ 1724772 h 3482342"/>
              <a:gd name="connsiteX60" fmla="*/ 9278020 w 12192000"/>
              <a:gd name="connsiteY60" fmla="*/ 1741161 h 3482342"/>
              <a:gd name="connsiteX61" fmla="*/ 9217145 w 12192000"/>
              <a:gd name="connsiteY61" fmla="*/ 1771195 h 3482342"/>
              <a:gd name="connsiteX62" fmla="*/ 8955875 w 12192000"/>
              <a:gd name="connsiteY62" fmla="*/ 1796806 h 3482342"/>
              <a:gd name="connsiteX63" fmla="*/ 8648415 w 12192000"/>
              <a:gd name="connsiteY63" fmla="*/ 1878623 h 3482342"/>
              <a:gd name="connsiteX64" fmla="*/ 8495949 w 12192000"/>
              <a:gd name="connsiteY64" fmla="*/ 1902425 h 3482342"/>
              <a:gd name="connsiteX65" fmla="*/ 8236214 w 12192000"/>
              <a:gd name="connsiteY65" fmla="*/ 1909725 h 3482342"/>
              <a:gd name="connsiteX66" fmla="*/ 8132104 w 12192000"/>
              <a:gd name="connsiteY66" fmla="*/ 1895727 h 3482342"/>
              <a:gd name="connsiteX67" fmla="*/ 7918078 w 12192000"/>
              <a:gd name="connsiteY67" fmla="*/ 1862668 h 3482342"/>
              <a:gd name="connsiteX68" fmla="*/ 7817899 w 12192000"/>
              <a:gd name="connsiteY68" fmla="*/ 1862176 h 3482342"/>
              <a:gd name="connsiteX69" fmla="*/ 7768994 w 12192000"/>
              <a:gd name="connsiteY69" fmla="*/ 1855721 h 3482342"/>
              <a:gd name="connsiteX70" fmla="*/ 7618027 w 12192000"/>
              <a:gd name="connsiteY70" fmla="*/ 1830959 h 3482342"/>
              <a:gd name="connsiteX71" fmla="*/ 7449425 w 12192000"/>
              <a:gd name="connsiteY71" fmla="*/ 1810910 h 3482342"/>
              <a:gd name="connsiteX72" fmla="*/ 7342915 w 12192000"/>
              <a:gd name="connsiteY72" fmla="*/ 1819827 h 3482342"/>
              <a:gd name="connsiteX73" fmla="*/ 7255191 w 12192000"/>
              <a:gd name="connsiteY73" fmla="*/ 1834354 h 3482342"/>
              <a:gd name="connsiteX74" fmla="*/ 7131205 w 12192000"/>
              <a:gd name="connsiteY74" fmla="*/ 1845557 h 3482342"/>
              <a:gd name="connsiteX75" fmla="*/ 6941837 w 12192000"/>
              <a:gd name="connsiteY75" fmla="*/ 1840640 h 3482342"/>
              <a:gd name="connsiteX76" fmla="*/ 6837145 w 12192000"/>
              <a:gd name="connsiteY76" fmla="*/ 1870724 h 3482342"/>
              <a:gd name="connsiteX77" fmla="*/ 6753991 w 12192000"/>
              <a:gd name="connsiteY77" fmla="*/ 1860969 h 3482342"/>
              <a:gd name="connsiteX78" fmla="*/ 6727754 w 12192000"/>
              <a:gd name="connsiteY78" fmla="*/ 1882372 h 3482342"/>
              <a:gd name="connsiteX79" fmla="*/ 6723371 w 12192000"/>
              <a:gd name="connsiteY79" fmla="*/ 1886494 h 3482342"/>
              <a:gd name="connsiteX80" fmla="*/ 6702779 w 12192000"/>
              <a:gd name="connsiteY80" fmla="*/ 1893601 h 3482342"/>
              <a:gd name="connsiteX81" fmla="*/ 6686657 w 12192000"/>
              <a:gd name="connsiteY81" fmla="*/ 1907344 h 3482342"/>
              <a:gd name="connsiteX82" fmla="*/ 6651330 w 12192000"/>
              <a:gd name="connsiteY82" fmla="*/ 1922921 h 3482342"/>
              <a:gd name="connsiteX83" fmla="*/ 6622958 w 12192000"/>
              <a:gd name="connsiteY83" fmla="*/ 1936255 h 3482342"/>
              <a:gd name="connsiteX84" fmla="*/ 6522602 w 12192000"/>
              <a:gd name="connsiteY84" fmla="*/ 1954133 h 3482342"/>
              <a:gd name="connsiteX85" fmla="*/ 6444344 w 12192000"/>
              <a:gd name="connsiteY85" fmla="*/ 1969663 h 3482342"/>
              <a:gd name="connsiteX86" fmla="*/ 6409626 w 12192000"/>
              <a:gd name="connsiteY86" fmla="*/ 1978846 h 3482342"/>
              <a:gd name="connsiteX87" fmla="*/ 6333446 w 12192000"/>
              <a:gd name="connsiteY87" fmla="*/ 1997163 h 3482342"/>
              <a:gd name="connsiteX88" fmla="*/ 6294933 w 12192000"/>
              <a:gd name="connsiteY88" fmla="*/ 2019412 h 3482342"/>
              <a:gd name="connsiteX89" fmla="*/ 6238719 w 12192000"/>
              <a:gd name="connsiteY89" fmla="*/ 2042547 h 3482342"/>
              <a:gd name="connsiteX90" fmla="*/ 6187205 w 12192000"/>
              <a:gd name="connsiteY90" fmla="*/ 2060048 h 3482342"/>
              <a:gd name="connsiteX91" fmla="*/ 6138780 w 12192000"/>
              <a:gd name="connsiteY91" fmla="*/ 2081918 h 3482342"/>
              <a:gd name="connsiteX92" fmla="*/ 6120125 w 12192000"/>
              <a:gd name="connsiteY92" fmla="*/ 2109475 h 3482342"/>
              <a:gd name="connsiteX93" fmla="*/ 6056576 w 12192000"/>
              <a:gd name="connsiteY93" fmla="*/ 2120066 h 3482342"/>
              <a:gd name="connsiteX94" fmla="*/ 5993794 w 12192000"/>
              <a:gd name="connsiteY94" fmla="*/ 2122569 h 3482342"/>
              <a:gd name="connsiteX95" fmla="*/ 5943601 w 12192000"/>
              <a:gd name="connsiteY95" fmla="*/ 2137719 h 3482342"/>
              <a:gd name="connsiteX96" fmla="*/ 5898141 w 12192000"/>
              <a:gd name="connsiteY96" fmla="*/ 2144806 h 3482342"/>
              <a:gd name="connsiteX97" fmla="*/ 5855337 w 12192000"/>
              <a:gd name="connsiteY97" fmla="*/ 2137719 h 3482342"/>
              <a:gd name="connsiteX98" fmla="*/ 5817682 w 12192000"/>
              <a:gd name="connsiteY98" fmla="*/ 2157358 h 3482342"/>
              <a:gd name="connsiteX99" fmla="*/ 5735300 w 12192000"/>
              <a:gd name="connsiteY99" fmla="*/ 2158902 h 3482342"/>
              <a:gd name="connsiteX100" fmla="*/ 5591469 w 12192000"/>
              <a:gd name="connsiteY100" fmla="*/ 2178389 h 3482342"/>
              <a:gd name="connsiteX101" fmla="*/ 5505818 w 12192000"/>
              <a:gd name="connsiteY101" fmla="*/ 2194207 h 3482342"/>
              <a:gd name="connsiteX102" fmla="*/ 5452860 w 12192000"/>
              <a:gd name="connsiteY102" fmla="*/ 2180085 h 3482342"/>
              <a:gd name="connsiteX103" fmla="*/ 5414282 w 12192000"/>
              <a:gd name="connsiteY103" fmla="*/ 2183070 h 3482342"/>
              <a:gd name="connsiteX104" fmla="*/ 5368369 w 12192000"/>
              <a:gd name="connsiteY104" fmla="*/ 2204272 h 3482342"/>
              <a:gd name="connsiteX105" fmla="*/ 5336354 w 12192000"/>
              <a:gd name="connsiteY105" fmla="*/ 2218920 h 3482342"/>
              <a:gd name="connsiteX106" fmla="*/ 5291263 w 12192000"/>
              <a:gd name="connsiteY106" fmla="*/ 2239182 h 3482342"/>
              <a:gd name="connsiteX107" fmla="*/ 5255152 w 12192000"/>
              <a:gd name="connsiteY107" fmla="*/ 2247164 h 3482342"/>
              <a:gd name="connsiteX108" fmla="*/ 5233796 w 12192000"/>
              <a:gd name="connsiteY108" fmla="*/ 2268260 h 3482342"/>
              <a:gd name="connsiteX109" fmla="*/ 5212786 w 12192000"/>
              <a:gd name="connsiteY109" fmla="*/ 2296592 h 3482342"/>
              <a:gd name="connsiteX110" fmla="*/ 5173523 w 12192000"/>
              <a:gd name="connsiteY110" fmla="*/ 2309057 h 3482342"/>
              <a:gd name="connsiteX111" fmla="*/ 5123830 w 12192000"/>
              <a:gd name="connsiteY111" fmla="*/ 2307070 h 3482342"/>
              <a:gd name="connsiteX112" fmla="*/ 5065426 w 12192000"/>
              <a:gd name="connsiteY112" fmla="*/ 2324076 h 3482342"/>
              <a:gd name="connsiteX113" fmla="*/ 4975908 w 12192000"/>
              <a:gd name="connsiteY113" fmla="*/ 2364128 h 3482342"/>
              <a:gd name="connsiteX114" fmla="*/ 4913723 w 12192000"/>
              <a:gd name="connsiteY114" fmla="*/ 2385265 h 3482342"/>
              <a:gd name="connsiteX115" fmla="*/ 4746485 w 12192000"/>
              <a:gd name="connsiteY115" fmla="*/ 2451769 h 3482342"/>
              <a:gd name="connsiteX116" fmla="*/ 4681588 w 12192000"/>
              <a:gd name="connsiteY116" fmla="*/ 2467494 h 3482342"/>
              <a:gd name="connsiteX117" fmla="*/ 1783655 w 12192000"/>
              <a:gd name="connsiteY117" fmla="*/ 3163860 h 3482342"/>
              <a:gd name="connsiteX118" fmla="*/ 1325955 w 12192000"/>
              <a:gd name="connsiteY118" fmla="*/ 3176692 h 3482342"/>
              <a:gd name="connsiteX119" fmla="*/ 1190384 w 12192000"/>
              <a:gd name="connsiteY119" fmla="*/ 3203504 h 3482342"/>
              <a:gd name="connsiteX120" fmla="*/ 1094537 w 12192000"/>
              <a:gd name="connsiteY120" fmla="*/ 3229469 h 3482342"/>
              <a:gd name="connsiteX121" fmla="*/ 779276 w 12192000"/>
              <a:gd name="connsiteY121" fmla="*/ 3327290 h 3482342"/>
              <a:gd name="connsiteX122" fmla="*/ 600378 w 12192000"/>
              <a:gd name="connsiteY122" fmla="*/ 3335250 h 3482342"/>
              <a:gd name="connsiteX123" fmla="*/ 493457 w 12192000"/>
              <a:gd name="connsiteY123" fmla="*/ 3365044 h 3482342"/>
              <a:gd name="connsiteX124" fmla="*/ 349402 w 12192000"/>
              <a:gd name="connsiteY124" fmla="*/ 3380897 h 3482342"/>
              <a:gd name="connsiteX125" fmla="*/ 192183 w 12192000"/>
              <a:gd name="connsiteY125" fmla="*/ 3460075 h 3482342"/>
              <a:gd name="connsiteX126" fmla="*/ 46713 w 12192000"/>
              <a:gd name="connsiteY126" fmla="*/ 3462986 h 3482342"/>
              <a:gd name="connsiteX127" fmla="*/ 2765 w 12192000"/>
              <a:gd name="connsiteY127" fmla="*/ 3480770 h 3482342"/>
              <a:gd name="connsiteX128" fmla="*/ 0 w 12192000"/>
              <a:gd name="connsiteY128" fmla="*/ 3482342 h 3482342"/>
              <a:gd name="connsiteX129" fmla="*/ 0 w 12192000"/>
              <a:gd name="connsiteY12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40314 w 12192000"/>
              <a:gd name="connsiteY36" fmla="*/ 1343356 h 3482342"/>
              <a:gd name="connsiteX37" fmla="*/ 10513263 w 12192000"/>
              <a:gd name="connsiteY37" fmla="*/ 1350756 h 3482342"/>
              <a:gd name="connsiteX38" fmla="*/ 10487356 w 12192000"/>
              <a:gd name="connsiteY38" fmla="*/ 1385722 h 3482342"/>
              <a:gd name="connsiteX39" fmla="*/ 10464012 w 12192000"/>
              <a:gd name="connsiteY39" fmla="*/ 1391778 h 3482342"/>
              <a:gd name="connsiteX40" fmla="*/ 10405409 w 12192000"/>
              <a:gd name="connsiteY40" fmla="*/ 1422789 h 3482342"/>
              <a:gd name="connsiteX41" fmla="*/ 10370530 w 12192000"/>
              <a:gd name="connsiteY41" fmla="*/ 1441596 h 3482342"/>
              <a:gd name="connsiteX42" fmla="*/ 10300239 w 12192000"/>
              <a:gd name="connsiteY42" fmla="*/ 1456332 h 3482342"/>
              <a:gd name="connsiteX43" fmla="*/ 10264922 w 12192000"/>
              <a:gd name="connsiteY43" fmla="*/ 1472107 h 3482342"/>
              <a:gd name="connsiteX44" fmla="*/ 10229629 w 12192000"/>
              <a:gd name="connsiteY44" fmla="*/ 1470454 h 3482342"/>
              <a:gd name="connsiteX45" fmla="*/ 10201385 w 12192000"/>
              <a:gd name="connsiteY45" fmla="*/ 1477515 h 3482342"/>
              <a:gd name="connsiteX46" fmla="*/ 10151958 w 12192000"/>
              <a:gd name="connsiteY46" fmla="*/ 1477515 h 3482342"/>
              <a:gd name="connsiteX47" fmla="*/ 10120184 w 12192000"/>
              <a:gd name="connsiteY47" fmla="*/ 1466924 h 3482342"/>
              <a:gd name="connsiteX48" fmla="*/ 10058690 w 12192000"/>
              <a:gd name="connsiteY48" fmla="*/ 1474888 h 3482342"/>
              <a:gd name="connsiteX49" fmla="*/ 10004424 w 12192000"/>
              <a:gd name="connsiteY49" fmla="*/ 1489801 h 3482342"/>
              <a:gd name="connsiteX50" fmla="*/ 9999951 w 12192000"/>
              <a:gd name="connsiteY50" fmla="*/ 1499127 h 3482342"/>
              <a:gd name="connsiteX51" fmla="*/ 9845462 w 12192000"/>
              <a:gd name="connsiteY51" fmla="*/ 1548192 h 3482342"/>
              <a:gd name="connsiteX52" fmla="*/ 9736156 w 12192000"/>
              <a:gd name="connsiteY52" fmla="*/ 1581928 h 3482342"/>
              <a:gd name="connsiteX53" fmla="*/ 9693355 w 12192000"/>
              <a:gd name="connsiteY53" fmla="*/ 1602632 h 3482342"/>
              <a:gd name="connsiteX54" fmla="*/ 9664242 w 12192000"/>
              <a:gd name="connsiteY54" fmla="*/ 1622075 h 3482342"/>
              <a:gd name="connsiteX55" fmla="*/ 9579195 w 12192000"/>
              <a:gd name="connsiteY55" fmla="*/ 1648017 h 3482342"/>
              <a:gd name="connsiteX56" fmla="*/ 9433652 w 12192000"/>
              <a:gd name="connsiteY56" fmla="*/ 1681174 h 3482342"/>
              <a:gd name="connsiteX57" fmla="*/ 9403775 w 12192000"/>
              <a:gd name="connsiteY57" fmla="*/ 1690403 h 3482342"/>
              <a:gd name="connsiteX58" fmla="*/ 9382503 w 12192000"/>
              <a:gd name="connsiteY58" fmla="*/ 1706957 h 3482342"/>
              <a:gd name="connsiteX59" fmla="*/ 9381410 w 12192000"/>
              <a:gd name="connsiteY59" fmla="*/ 1718312 h 3482342"/>
              <a:gd name="connsiteX60" fmla="*/ 9365685 w 12192000"/>
              <a:gd name="connsiteY60" fmla="*/ 1724772 h 3482342"/>
              <a:gd name="connsiteX61" fmla="*/ 9278020 w 12192000"/>
              <a:gd name="connsiteY61" fmla="*/ 1741161 h 3482342"/>
              <a:gd name="connsiteX62" fmla="*/ 9217145 w 12192000"/>
              <a:gd name="connsiteY62" fmla="*/ 1771195 h 3482342"/>
              <a:gd name="connsiteX63" fmla="*/ 8955875 w 12192000"/>
              <a:gd name="connsiteY63" fmla="*/ 1796806 h 3482342"/>
              <a:gd name="connsiteX64" fmla="*/ 8648415 w 12192000"/>
              <a:gd name="connsiteY64" fmla="*/ 1878623 h 3482342"/>
              <a:gd name="connsiteX65" fmla="*/ 8495949 w 12192000"/>
              <a:gd name="connsiteY65" fmla="*/ 1902425 h 3482342"/>
              <a:gd name="connsiteX66" fmla="*/ 8236214 w 12192000"/>
              <a:gd name="connsiteY66" fmla="*/ 1909725 h 3482342"/>
              <a:gd name="connsiteX67" fmla="*/ 8132104 w 12192000"/>
              <a:gd name="connsiteY67" fmla="*/ 1895727 h 3482342"/>
              <a:gd name="connsiteX68" fmla="*/ 7918078 w 12192000"/>
              <a:gd name="connsiteY68" fmla="*/ 1862668 h 3482342"/>
              <a:gd name="connsiteX69" fmla="*/ 7817899 w 12192000"/>
              <a:gd name="connsiteY69" fmla="*/ 1862176 h 3482342"/>
              <a:gd name="connsiteX70" fmla="*/ 7768994 w 12192000"/>
              <a:gd name="connsiteY70" fmla="*/ 1855721 h 3482342"/>
              <a:gd name="connsiteX71" fmla="*/ 7618027 w 12192000"/>
              <a:gd name="connsiteY71" fmla="*/ 1830959 h 3482342"/>
              <a:gd name="connsiteX72" fmla="*/ 7449425 w 12192000"/>
              <a:gd name="connsiteY72" fmla="*/ 1810910 h 3482342"/>
              <a:gd name="connsiteX73" fmla="*/ 7342915 w 12192000"/>
              <a:gd name="connsiteY73" fmla="*/ 1819827 h 3482342"/>
              <a:gd name="connsiteX74" fmla="*/ 7255191 w 12192000"/>
              <a:gd name="connsiteY74" fmla="*/ 1834354 h 3482342"/>
              <a:gd name="connsiteX75" fmla="*/ 7131205 w 12192000"/>
              <a:gd name="connsiteY75" fmla="*/ 1845557 h 3482342"/>
              <a:gd name="connsiteX76" fmla="*/ 6941837 w 12192000"/>
              <a:gd name="connsiteY76" fmla="*/ 1840640 h 3482342"/>
              <a:gd name="connsiteX77" fmla="*/ 6837145 w 12192000"/>
              <a:gd name="connsiteY77" fmla="*/ 1870724 h 3482342"/>
              <a:gd name="connsiteX78" fmla="*/ 6753991 w 12192000"/>
              <a:gd name="connsiteY78" fmla="*/ 1860969 h 3482342"/>
              <a:gd name="connsiteX79" fmla="*/ 6727754 w 12192000"/>
              <a:gd name="connsiteY79" fmla="*/ 1882372 h 3482342"/>
              <a:gd name="connsiteX80" fmla="*/ 6723371 w 12192000"/>
              <a:gd name="connsiteY80" fmla="*/ 1886494 h 3482342"/>
              <a:gd name="connsiteX81" fmla="*/ 6702779 w 12192000"/>
              <a:gd name="connsiteY81" fmla="*/ 1893601 h 3482342"/>
              <a:gd name="connsiteX82" fmla="*/ 6686657 w 12192000"/>
              <a:gd name="connsiteY82" fmla="*/ 1907344 h 3482342"/>
              <a:gd name="connsiteX83" fmla="*/ 6651330 w 12192000"/>
              <a:gd name="connsiteY83" fmla="*/ 1922921 h 3482342"/>
              <a:gd name="connsiteX84" fmla="*/ 6622958 w 12192000"/>
              <a:gd name="connsiteY84" fmla="*/ 1936255 h 3482342"/>
              <a:gd name="connsiteX85" fmla="*/ 6522602 w 12192000"/>
              <a:gd name="connsiteY85" fmla="*/ 1954133 h 3482342"/>
              <a:gd name="connsiteX86" fmla="*/ 6444344 w 12192000"/>
              <a:gd name="connsiteY86" fmla="*/ 1969663 h 3482342"/>
              <a:gd name="connsiteX87" fmla="*/ 6409626 w 12192000"/>
              <a:gd name="connsiteY87" fmla="*/ 1978846 h 3482342"/>
              <a:gd name="connsiteX88" fmla="*/ 6333446 w 12192000"/>
              <a:gd name="connsiteY88" fmla="*/ 1997163 h 3482342"/>
              <a:gd name="connsiteX89" fmla="*/ 6294933 w 12192000"/>
              <a:gd name="connsiteY89" fmla="*/ 2019412 h 3482342"/>
              <a:gd name="connsiteX90" fmla="*/ 6238719 w 12192000"/>
              <a:gd name="connsiteY90" fmla="*/ 2042547 h 3482342"/>
              <a:gd name="connsiteX91" fmla="*/ 6187205 w 12192000"/>
              <a:gd name="connsiteY91" fmla="*/ 2060048 h 3482342"/>
              <a:gd name="connsiteX92" fmla="*/ 6138780 w 12192000"/>
              <a:gd name="connsiteY92" fmla="*/ 2081918 h 3482342"/>
              <a:gd name="connsiteX93" fmla="*/ 6120125 w 12192000"/>
              <a:gd name="connsiteY93" fmla="*/ 2109475 h 3482342"/>
              <a:gd name="connsiteX94" fmla="*/ 6056576 w 12192000"/>
              <a:gd name="connsiteY94" fmla="*/ 2120066 h 3482342"/>
              <a:gd name="connsiteX95" fmla="*/ 5993794 w 12192000"/>
              <a:gd name="connsiteY95" fmla="*/ 2122569 h 3482342"/>
              <a:gd name="connsiteX96" fmla="*/ 5943601 w 12192000"/>
              <a:gd name="connsiteY96" fmla="*/ 2137719 h 3482342"/>
              <a:gd name="connsiteX97" fmla="*/ 5898141 w 12192000"/>
              <a:gd name="connsiteY97" fmla="*/ 2144806 h 3482342"/>
              <a:gd name="connsiteX98" fmla="*/ 5855337 w 12192000"/>
              <a:gd name="connsiteY98" fmla="*/ 2137719 h 3482342"/>
              <a:gd name="connsiteX99" fmla="*/ 5817682 w 12192000"/>
              <a:gd name="connsiteY99" fmla="*/ 2157358 h 3482342"/>
              <a:gd name="connsiteX100" fmla="*/ 5735300 w 12192000"/>
              <a:gd name="connsiteY100" fmla="*/ 2158902 h 3482342"/>
              <a:gd name="connsiteX101" fmla="*/ 5591469 w 12192000"/>
              <a:gd name="connsiteY101" fmla="*/ 2178389 h 3482342"/>
              <a:gd name="connsiteX102" fmla="*/ 5505818 w 12192000"/>
              <a:gd name="connsiteY102" fmla="*/ 2194207 h 3482342"/>
              <a:gd name="connsiteX103" fmla="*/ 5452860 w 12192000"/>
              <a:gd name="connsiteY103" fmla="*/ 2180085 h 3482342"/>
              <a:gd name="connsiteX104" fmla="*/ 5414282 w 12192000"/>
              <a:gd name="connsiteY104" fmla="*/ 2183070 h 3482342"/>
              <a:gd name="connsiteX105" fmla="*/ 5368369 w 12192000"/>
              <a:gd name="connsiteY105" fmla="*/ 2204272 h 3482342"/>
              <a:gd name="connsiteX106" fmla="*/ 5336354 w 12192000"/>
              <a:gd name="connsiteY106" fmla="*/ 2218920 h 3482342"/>
              <a:gd name="connsiteX107" fmla="*/ 5291263 w 12192000"/>
              <a:gd name="connsiteY107" fmla="*/ 2239182 h 3482342"/>
              <a:gd name="connsiteX108" fmla="*/ 5255152 w 12192000"/>
              <a:gd name="connsiteY108" fmla="*/ 2247164 h 3482342"/>
              <a:gd name="connsiteX109" fmla="*/ 5233796 w 12192000"/>
              <a:gd name="connsiteY109" fmla="*/ 2268260 h 3482342"/>
              <a:gd name="connsiteX110" fmla="*/ 5212786 w 12192000"/>
              <a:gd name="connsiteY110" fmla="*/ 2296592 h 3482342"/>
              <a:gd name="connsiteX111" fmla="*/ 5173523 w 12192000"/>
              <a:gd name="connsiteY111" fmla="*/ 2309057 h 3482342"/>
              <a:gd name="connsiteX112" fmla="*/ 5123830 w 12192000"/>
              <a:gd name="connsiteY112" fmla="*/ 2307070 h 3482342"/>
              <a:gd name="connsiteX113" fmla="*/ 5065426 w 12192000"/>
              <a:gd name="connsiteY113" fmla="*/ 2324076 h 3482342"/>
              <a:gd name="connsiteX114" fmla="*/ 4975908 w 12192000"/>
              <a:gd name="connsiteY114" fmla="*/ 2364128 h 3482342"/>
              <a:gd name="connsiteX115" fmla="*/ 4913723 w 12192000"/>
              <a:gd name="connsiteY115" fmla="*/ 2385265 h 3482342"/>
              <a:gd name="connsiteX116" fmla="*/ 4746485 w 12192000"/>
              <a:gd name="connsiteY116" fmla="*/ 2451769 h 3482342"/>
              <a:gd name="connsiteX117" fmla="*/ 4681588 w 12192000"/>
              <a:gd name="connsiteY117" fmla="*/ 2467494 h 3482342"/>
              <a:gd name="connsiteX118" fmla="*/ 1783655 w 12192000"/>
              <a:gd name="connsiteY118" fmla="*/ 3163860 h 3482342"/>
              <a:gd name="connsiteX119" fmla="*/ 1325955 w 12192000"/>
              <a:gd name="connsiteY119" fmla="*/ 3176692 h 3482342"/>
              <a:gd name="connsiteX120" fmla="*/ 1190384 w 12192000"/>
              <a:gd name="connsiteY120" fmla="*/ 3203504 h 3482342"/>
              <a:gd name="connsiteX121" fmla="*/ 1094537 w 12192000"/>
              <a:gd name="connsiteY121" fmla="*/ 3229469 h 3482342"/>
              <a:gd name="connsiteX122" fmla="*/ 779276 w 12192000"/>
              <a:gd name="connsiteY122" fmla="*/ 3327290 h 3482342"/>
              <a:gd name="connsiteX123" fmla="*/ 600378 w 12192000"/>
              <a:gd name="connsiteY123" fmla="*/ 3335250 h 3482342"/>
              <a:gd name="connsiteX124" fmla="*/ 493457 w 12192000"/>
              <a:gd name="connsiteY124" fmla="*/ 3365044 h 3482342"/>
              <a:gd name="connsiteX125" fmla="*/ 349402 w 12192000"/>
              <a:gd name="connsiteY125" fmla="*/ 3380897 h 3482342"/>
              <a:gd name="connsiteX126" fmla="*/ 192183 w 12192000"/>
              <a:gd name="connsiteY126" fmla="*/ 3460075 h 3482342"/>
              <a:gd name="connsiteX127" fmla="*/ 46713 w 12192000"/>
              <a:gd name="connsiteY127" fmla="*/ 3462986 h 3482342"/>
              <a:gd name="connsiteX128" fmla="*/ 2765 w 12192000"/>
              <a:gd name="connsiteY128" fmla="*/ 3480770 h 3482342"/>
              <a:gd name="connsiteX129" fmla="*/ 0 w 12192000"/>
              <a:gd name="connsiteY129" fmla="*/ 3482342 h 3482342"/>
              <a:gd name="connsiteX130" fmla="*/ 0 w 12192000"/>
              <a:gd name="connsiteY13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40314 w 12192000"/>
              <a:gd name="connsiteY36" fmla="*/ 1343356 h 3482342"/>
              <a:gd name="connsiteX37" fmla="*/ 10513263 w 12192000"/>
              <a:gd name="connsiteY37" fmla="*/ 1371939 h 3482342"/>
              <a:gd name="connsiteX38" fmla="*/ 10487356 w 12192000"/>
              <a:gd name="connsiteY38" fmla="*/ 1385722 h 3482342"/>
              <a:gd name="connsiteX39" fmla="*/ 10464012 w 12192000"/>
              <a:gd name="connsiteY39" fmla="*/ 1391778 h 3482342"/>
              <a:gd name="connsiteX40" fmla="*/ 10405409 w 12192000"/>
              <a:gd name="connsiteY40" fmla="*/ 1422789 h 3482342"/>
              <a:gd name="connsiteX41" fmla="*/ 10370530 w 12192000"/>
              <a:gd name="connsiteY41" fmla="*/ 1441596 h 3482342"/>
              <a:gd name="connsiteX42" fmla="*/ 10300239 w 12192000"/>
              <a:gd name="connsiteY42" fmla="*/ 1456332 h 3482342"/>
              <a:gd name="connsiteX43" fmla="*/ 10264922 w 12192000"/>
              <a:gd name="connsiteY43" fmla="*/ 1472107 h 3482342"/>
              <a:gd name="connsiteX44" fmla="*/ 10229629 w 12192000"/>
              <a:gd name="connsiteY44" fmla="*/ 1470454 h 3482342"/>
              <a:gd name="connsiteX45" fmla="*/ 10201385 w 12192000"/>
              <a:gd name="connsiteY45" fmla="*/ 1477515 h 3482342"/>
              <a:gd name="connsiteX46" fmla="*/ 10151958 w 12192000"/>
              <a:gd name="connsiteY46" fmla="*/ 1477515 h 3482342"/>
              <a:gd name="connsiteX47" fmla="*/ 10120184 w 12192000"/>
              <a:gd name="connsiteY47" fmla="*/ 1466924 h 3482342"/>
              <a:gd name="connsiteX48" fmla="*/ 10058690 w 12192000"/>
              <a:gd name="connsiteY48" fmla="*/ 1474888 h 3482342"/>
              <a:gd name="connsiteX49" fmla="*/ 10004424 w 12192000"/>
              <a:gd name="connsiteY49" fmla="*/ 1489801 h 3482342"/>
              <a:gd name="connsiteX50" fmla="*/ 9999951 w 12192000"/>
              <a:gd name="connsiteY50" fmla="*/ 1499127 h 3482342"/>
              <a:gd name="connsiteX51" fmla="*/ 9845462 w 12192000"/>
              <a:gd name="connsiteY51" fmla="*/ 1548192 h 3482342"/>
              <a:gd name="connsiteX52" fmla="*/ 9736156 w 12192000"/>
              <a:gd name="connsiteY52" fmla="*/ 1581928 h 3482342"/>
              <a:gd name="connsiteX53" fmla="*/ 9693355 w 12192000"/>
              <a:gd name="connsiteY53" fmla="*/ 1602632 h 3482342"/>
              <a:gd name="connsiteX54" fmla="*/ 9664242 w 12192000"/>
              <a:gd name="connsiteY54" fmla="*/ 1622075 h 3482342"/>
              <a:gd name="connsiteX55" fmla="*/ 9579195 w 12192000"/>
              <a:gd name="connsiteY55" fmla="*/ 1648017 h 3482342"/>
              <a:gd name="connsiteX56" fmla="*/ 9433652 w 12192000"/>
              <a:gd name="connsiteY56" fmla="*/ 1681174 h 3482342"/>
              <a:gd name="connsiteX57" fmla="*/ 9403775 w 12192000"/>
              <a:gd name="connsiteY57" fmla="*/ 1690403 h 3482342"/>
              <a:gd name="connsiteX58" fmla="*/ 9382503 w 12192000"/>
              <a:gd name="connsiteY58" fmla="*/ 1706957 h 3482342"/>
              <a:gd name="connsiteX59" fmla="*/ 9381410 w 12192000"/>
              <a:gd name="connsiteY59" fmla="*/ 1718312 h 3482342"/>
              <a:gd name="connsiteX60" fmla="*/ 9365685 w 12192000"/>
              <a:gd name="connsiteY60" fmla="*/ 1724772 h 3482342"/>
              <a:gd name="connsiteX61" fmla="*/ 9278020 w 12192000"/>
              <a:gd name="connsiteY61" fmla="*/ 1741161 h 3482342"/>
              <a:gd name="connsiteX62" fmla="*/ 9217145 w 12192000"/>
              <a:gd name="connsiteY62" fmla="*/ 1771195 h 3482342"/>
              <a:gd name="connsiteX63" fmla="*/ 8955875 w 12192000"/>
              <a:gd name="connsiteY63" fmla="*/ 1796806 h 3482342"/>
              <a:gd name="connsiteX64" fmla="*/ 8648415 w 12192000"/>
              <a:gd name="connsiteY64" fmla="*/ 1878623 h 3482342"/>
              <a:gd name="connsiteX65" fmla="*/ 8495949 w 12192000"/>
              <a:gd name="connsiteY65" fmla="*/ 1902425 h 3482342"/>
              <a:gd name="connsiteX66" fmla="*/ 8236214 w 12192000"/>
              <a:gd name="connsiteY66" fmla="*/ 1909725 h 3482342"/>
              <a:gd name="connsiteX67" fmla="*/ 8132104 w 12192000"/>
              <a:gd name="connsiteY67" fmla="*/ 1895727 h 3482342"/>
              <a:gd name="connsiteX68" fmla="*/ 7918078 w 12192000"/>
              <a:gd name="connsiteY68" fmla="*/ 1862668 h 3482342"/>
              <a:gd name="connsiteX69" fmla="*/ 7817899 w 12192000"/>
              <a:gd name="connsiteY69" fmla="*/ 1862176 h 3482342"/>
              <a:gd name="connsiteX70" fmla="*/ 7768994 w 12192000"/>
              <a:gd name="connsiteY70" fmla="*/ 1855721 h 3482342"/>
              <a:gd name="connsiteX71" fmla="*/ 7618027 w 12192000"/>
              <a:gd name="connsiteY71" fmla="*/ 1830959 h 3482342"/>
              <a:gd name="connsiteX72" fmla="*/ 7449425 w 12192000"/>
              <a:gd name="connsiteY72" fmla="*/ 1810910 h 3482342"/>
              <a:gd name="connsiteX73" fmla="*/ 7342915 w 12192000"/>
              <a:gd name="connsiteY73" fmla="*/ 1819827 h 3482342"/>
              <a:gd name="connsiteX74" fmla="*/ 7255191 w 12192000"/>
              <a:gd name="connsiteY74" fmla="*/ 1834354 h 3482342"/>
              <a:gd name="connsiteX75" fmla="*/ 7131205 w 12192000"/>
              <a:gd name="connsiteY75" fmla="*/ 1845557 h 3482342"/>
              <a:gd name="connsiteX76" fmla="*/ 6941837 w 12192000"/>
              <a:gd name="connsiteY76" fmla="*/ 1840640 h 3482342"/>
              <a:gd name="connsiteX77" fmla="*/ 6837145 w 12192000"/>
              <a:gd name="connsiteY77" fmla="*/ 1870724 h 3482342"/>
              <a:gd name="connsiteX78" fmla="*/ 6753991 w 12192000"/>
              <a:gd name="connsiteY78" fmla="*/ 1860969 h 3482342"/>
              <a:gd name="connsiteX79" fmla="*/ 6727754 w 12192000"/>
              <a:gd name="connsiteY79" fmla="*/ 1882372 h 3482342"/>
              <a:gd name="connsiteX80" fmla="*/ 6723371 w 12192000"/>
              <a:gd name="connsiteY80" fmla="*/ 1886494 h 3482342"/>
              <a:gd name="connsiteX81" fmla="*/ 6702779 w 12192000"/>
              <a:gd name="connsiteY81" fmla="*/ 1893601 h 3482342"/>
              <a:gd name="connsiteX82" fmla="*/ 6686657 w 12192000"/>
              <a:gd name="connsiteY82" fmla="*/ 1907344 h 3482342"/>
              <a:gd name="connsiteX83" fmla="*/ 6651330 w 12192000"/>
              <a:gd name="connsiteY83" fmla="*/ 1922921 h 3482342"/>
              <a:gd name="connsiteX84" fmla="*/ 6622958 w 12192000"/>
              <a:gd name="connsiteY84" fmla="*/ 1936255 h 3482342"/>
              <a:gd name="connsiteX85" fmla="*/ 6522602 w 12192000"/>
              <a:gd name="connsiteY85" fmla="*/ 1954133 h 3482342"/>
              <a:gd name="connsiteX86" fmla="*/ 6444344 w 12192000"/>
              <a:gd name="connsiteY86" fmla="*/ 1969663 h 3482342"/>
              <a:gd name="connsiteX87" fmla="*/ 6409626 w 12192000"/>
              <a:gd name="connsiteY87" fmla="*/ 1978846 h 3482342"/>
              <a:gd name="connsiteX88" fmla="*/ 6333446 w 12192000"/>
              <a:gd name="connsiteY88" fmla="*/ 1997163 h 3482342"/>
              <a:gd name="connsiteX89" fmla="*/ 6294933 w 12192000"/>
              <a:gd name="connsiteY89" fmla="*/ 2019412 h 3482342"/>
              <a:gd name="connsiteX90" fmla="*/ 6238719 w 12192000"/>
              <a:gd name="connsiteY90" fmla="*/ 2042547 h 3482342"/>
              <a:gd name="connsiteX91" fmla="*/ 6187205 w 12192000"/>
              <a:gd name="connsiteY91" fmla="*/ 2060048 h 3482342"/>
              <a:gd name="connsiteX92" fmla="*/ 6138780 w 12192000"/>
              <a:gd name="connsiteY92" fmla="*/ 2081918 h 3482342"/>
              <a:gd name="connsiteX93" fmla="*/ 6120125 w 12192000"/>
              <a:gd name="connsiteY93" fmla="*/ 2109475 h 3482342"/>
              <a:gd name="connsiteX94" fmla="*/ 6056576 w 12192000"/>
              <a:gd name="connsiteY94" fmla="*/ 2120066 h 3482342"/>
              <a:gd name="connsiteX95" fmla="*/ 5993794 w 12192000"/>
              <a:gd name="connsiteY95" fmla="*/ 2122569 h 3482342"/>
              <a:gd name="connsiteX96" fmla="*/ 5943601 w 12192000"/>
              <a:gd name="connsiteY96" fmla="*/ 2137719 h 3482342"/>
              <a:gd name="connsiteX97" fmla="*/ 5898141 w 12192000"/>
              <a:gd name="connsiteY97" fmla="*/ 2144806 h 3482342"/>
              <a:gd name="connsiteX98" fmla="*/ 5855337 w 12192000"/>
              <a:gd name="connsiteY98" fmla="*/ 2137719 h 3482342"/>
              <a:gd name="connsiteX99" fmla="*/ 5817682 w 12192000"/>
              <a:gd name="connsiteY99" fmla="*/ 2157358 h 3482342"/>
              <a:gd name="connsiteX100" fmla="*/ 5735300 w 12192000"/>
              <a:gd name="connsiteY100" fmla="*/ 2158902 h 3482342"/>
              <a:gd name="connsiteX101" fmla="*/ 5591469 w 12192000"/>
              <a:gd name="connsiteY101" fmla="*/ 2178389 h 3482342"/>
              <a:gd name="connsiteX102" fmla="*/ 5505818 w 12192000"/>
              <a:gd name="connsiteY102" fmla="*/ 2194207 h 3482342"/>
              <a:gd name="connsiteX103" fmla="*/ 5452860 w 12192000"/>
              <a:gd name="connsiteY103" fmla="*/ 2180085 h 3482342"/>
              <a:gd name="connsiteX104" fmla="*/ 5414282 w 12192000"/>
              <a:gd name="connsiteY104" fmla="*/ 2183070 h 3482342"/>
              <a:gd name="connsiteX105" fmla="*/ 5368369 w 12192000"/>
              <a:gd name="connsiteY105" fmla="*/ 2204272 h 3482342"/>
              <a:gd name="connsiteX106" fmla="*/ 5336354 w 12192000"/>
              <a:gd name="connsiteY106" fmla="*/ 2218920 h 3482342"/>
              <a:gd name="connsiteX107" fmla="*/ 5291263 w 12192000"/>
              <a:gd name="connsiteY107" fmla="*/ 2239182 h 3482342"/>
              <a:gd name="connsiteX108" fmla="*/ 5255152 w 12192000"/>
              <a:gd name="connsiteY108" fmla="*/ 2247164 h 3482342"/>
              <a:gd name="connsiteX109" fmla="*/ 5233796 w 12192000"/>
              <a:gd name="connsiteY109" fmla="*/ 2268260 h 3482342"/>
              <a:gd name="connsiteX110" fmla="*/ 5212786 w 12192000"/>
              <a:gd name="connsiteY110" fmla="*/ 2296592 h 3482342"/>
              <a:gd name="connsiteX111" fmla="*/ 5173523 w 12192000"/>
              <a:gd name="connsiteY111" fmla="*/ 2309057 h 3482342"/>
              <a:gd name="connsiteX112" fmla="*/ 5123830 w 12192000"/>
              <a:gd name="connsiteY112" fmla="*/ 2307070 h 3482342"/>
              <a:gd name="connsiteX113" fmla="*/ 5065426 w 12192000"/>
              <a:gd name="connsiteY113" fmla="*/ 2324076 h 3482342"/>
              <a:gd name="connsiteX114" fmla="*/ 4975908 w 12192000"/>
              <a:gd name="connsiteY114" fmla="*/ 2364128 h 3482342"/>
              <a:gd name="connsiteX115" fmla="*/ 4913723 w 12192000"/>
              <a:gd name="connsiteY115" fmla="*/ 2385265 h 3482342"/>
              <a:gd name="connsiteX116" fmla="*/ 4746485 w 12192000"/>
              <a:gd name="connsiteY116" fmla="*/ 2451769 h 3482342"/>
              <a:gd name="connsiteX117" fmla="*/ 4681588 w 12192000"/>
              <a:gd name="connsiteY117" fmla="*/ 2467494 h 3482342"/>
              <a:gd name="connsiteX118" fmla="*/ 1783655 w 12192000"/>
              <a:gd name="connsiteY118" fmla="*/ 3163860 h 3482342"/>
              <a:gd name="connsiteX119" fmla="*/ 1325955 w 12192000"/>
              <a:gd name="connsiteY119" fmla="*/ 3176692 h 3482342"/>
              <a:gd name="connsiteX120" fmla="*/ 1190384 w 12192000"/>
              <a:gd name="connsiteY120" fmla="*/ 3203504 h 3482342"/>
              <a:gd name="connsiteX121" fmla="*/ 1094537 w 12192000"/>
              <a:gd name="connsiteY121" fmla="*/ 3229469 h 3482342"/>
              <a:gd name="connsiteX122" fmla="*/ 779276 w 12192000"/>
              <a:gd name="connsiteY122" fmla="*/ 3327290 h 3482342"/>
              <a:gd name="connsiteX123" fmla="*/ 600378 w 12192000"/>
              <a:gd name="connsiteY123" fmla="*/ 3335250 h 3482342"/>
              <a:gd name="connsiteX124" fmla="*/ 493457 w 12192000"/>
              <a:gd name="connsiteY124" fmla="*/ 3365044 h 3482342"/>
              <a:gd name="connsiteX125" fmla="*/ 349402 w 12192000"/>
              <a:gd name="connsiteY125" fmla="*/ 3380897 h 3482342"/>
              <a:gd name="connsiteX126" fmla="*/ 192183 w 12192000"/>
              <a:gd name="connsiteY126" fmla="*/ 3460075 h 3482342"/>
              <a:gd name="connsiteX127" fmla="*/ 46713 w 12192000"/>
              <a:gd name="connsiteY127" fmla="*/ 3462986 h 3482342"/>
              <a:gd name="connsiteX128" fmla="*/ 2765 w 12192000"/>
              <a:gd name="connsiteY128" fmla="*/ 3480770 h 3482342"/>
              <a:gd name="connsiteX129" fmla="*/ 0 w 12192000"/>
              <a:gd name="connsiteY129" fmla="*/ 3482342 h 3482342"/>
              <a:gd name="connsiteX130" fmla="*/ 0 w 12192000"/>
              <a:gd name="connsiteY13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47375 w 12192000"/>
              <a:gd name="connsiteY36" fmla="*/ 1375130 h 3482342"/>
              <a:gd name="connsiteX37" fmla="*/ 10513263 w 12192000"/>
              <a:gd name="connsiteY37" fmla="*/ 1371939 h 3482342"/>
              <a:gd name="connsiteX38" fmla="*/ 10487356 w 12192000"/>
              <a:gd name="connsiteY38" fmla="*/ 1385722 h 3482342"/>
              <a:gd name="connsiteX39" fmla="*/ 10464012 w 12192000"/>
              <a:gd name="connsiteY39" fmla="*/ 1391778 h 3482342"/>
              <a:gd name="connsiteX40" fmla="*/ 10405409 w 12192000"/>
              <a:gd name="connsiteY40" fmla="*/ 1422789 h 3482342"/>
              <a:gd name="connsiteX41" fmla="*/ 10370530 w 12192000"/>
              <a:gd name="connsiteY41" fmla="*/ 1441596 h 3482342"/>
              <a:gd name="connsiteX42" fmla="*/ 10300239 w 12192000"/>
              <a:gd name="connsiteY42" fmla="*/ 1456332 h 3482342"/>
              <a:gd name="connsiteX43" fmla="*/ 10264922 w 12192000"/>
              <a:gd name="connsiteY43" fmla="*/ 1472107 h 3482342"/>
              <a:gd name="connsiteX44" fmla="*/ 10229629 w 12192000"/>
              <a:gd name="connsiteY44" fmla="*/ 1470454 h 3482342"/>
              <a:gd name="connsiteX45" fmla="*/ 10201385 w 12192000"/>
              <a:gd name="connsiteY45" fmla="*/ 1477515 h 3482342"/>
              <a:gd name="connsiteX46" fmla="*/ 10151958 w 12192000"/>
              <a:gd name="connsiteY46" fmla="*/ 1477515 h 3482342"/>
              <a:gd name="connsiteX47" fmla="*/ 10120184 w 12192000"/>
              <a:gd name="connsiteY47" fmla="*/ 1466924 h 3482342"/>
              <a:gd name="connsiteX48" fmla="*/ 10058690 w 12192000"/>
              <a:gd name="connsiteY48" fmla="*/ 1474888 h 3482342"/>
              <a:gd name="connsiteX49" fmla="*/ 10004424 w 12192000"/>
              <a:gd name="connsiteY49" fmla="*/ 1489801 h 3482342"/>
              <a:gd name="connsiteX50" fmla="*/ 9999951 w 12192000"/>
              <a:gd name="connsiteY50" fmla="*/ 1499127 h 3482342"/>
              <a:gd name="connsiteX51" fmla="*/ 9845462 w 12192000"/>
              <a:gd name="connsiteY51" fmla="*/ 1548192 h 3482342"/>
              <a:gd name="connsiteX52" fmla="*/ 9736156 w 12192000"/>
              <a:gd name="connsiteY52" fmla="*/ 1581928 h 3482342"/>
              <a:gd name="connsiteX53" fmla="*/ 9693355 w 12192000"/>
              <a:gd name="connsiteY53" fmla="*/ 1602632 h 3482342"/>
              <a:gd name="connsiteX54" fmla="*/ 9664242 w 12192000"/>
              <a:gd name="connsiteY54" fmla="*/ 1622075 h 3482342"/>
              <a:gd name="connsiteX55" fmla="*/ 9579195 w 12192000"/>
              <a:gd name="connsiteY55" fmla="*/ 1648017 h 3482342"/>
              <a:gd name="connsiteX56" fmla="*/ 9433652 w 12192000"/>
              <a:gd name="connsiteY56" fmla="*/ 1681174 h 3482342"/>
              <a:gd name="connsiteX57" fmla="*/ 9403775 w 12192000"/>
              <a:gd name="connsiteY57" fmla="*/ 1690403 h 3482342"/>
              <a:gd name="connsiteX58" fmla="*/ 9382503 w 12192000"/>
              <a:gd name="connsiteY58" fmla="*/ 1706957 h 3482342"/>
              <a:gd name="connsiteX59" fmla="*/ 9381410 w 12192000"/>
              <a:gd name="connsiteY59" fmla="*/ 1718312 h 3482342"/>
              <a:gd name="connsiteX60" fmla="*/ 9365685 w 12192000"/>
              <a:gd name="connsiteY60" fmla="*/ 1724772 h 3482342"/>
              <a:gd name="connsiteX61" fmla="*/ 9278020 w 12192000"/>
              <a:gd name="connsiteY61" fmla="*/ 1741161 h 3482342"/>
              <a:gd name="connsiteX62" fmla="*/ 9217145 w 12192000"/>
              <a:gd name="connsiteY62" fmla="*/ 1771195 h 3482342"/>
              <a:gd name="connsiteX63" fmla="*/ 8955875 w 12192000"/>
              <a:gd name="connsiteY63" fmla="*/ 1796806 h 3482342"/>
              <a:gd name="connsiteX64" fmla="*/ 8648415 w 12192000"/>
              <a:gd name="connsiteY64" fmla="*/ 1878623 h 3482342"/>
              <a:gd name="connsiteX65" fmla="*/ 8495949 w 12192000"/>
              <a:gd name="connsiteY65" fmla="*/ 1902425 h 3482342"/>
              <a:gd name="connsiteX66" fmla="*/ 8236214 w 12192000"/>
              <a:gd name="connsiteY66" fmla="*/ 1909725 h 3482342"/>
              <a:gd name="connsiteX67" fmla="*/ 8132104 w 12192000"/>
              <a:gd name="connsiteY67" fmla="*/ 1895727 h 3482342"/>
              <a:gd name="connsiteX68" fmla="*/ 7918078 w 12192000"/>
              <a:gd name="connsiteY68" fmla="*/ 1862668 h 3482342"/>
              <a:gd name="connsiteX69" fmla="*/ 7817899 w 12192000"/>
              <a:gd name="connsiteY69" fmla="*/ 1862176 h 3482342"/>
              <a:gd name="connsiteX70" fmla="*/ 7768994 w 12192000"/>
              <a:gd name="connsiteY70" fmla="*/ 1855721 h 3482342"/>
              <a:gd name="connsiteX71" fmla="*/ 7618027 w 12192000"/>
              <a:gd name="connsiteY71" fmla="*/ 1830959 h 3482342"/>
              <a:gd name="connsiteX72" fmla="*/ 7449425 w 12192000"/>
              <a:gd name="connsiteY72" fmla="*/ 1810910 h 3482342"/>
              <a:gd name="connsiteX73" fmla="*/ 7342915 w 12192000"/>
              <a:gd name="connsiteY73" fmla="*/ 1819827 h 3482342"/>
              <a:gd name="connsiteX74" fmla="*/ 7255191 w 12192000"/>
              <a:gd name="connsiteY74" fmla="*/ 1834354 h 3482342"/>
              <a:gd name="connsiteX75" fmla="*/ 7131205 w 12192000"/>
              <a:gd name="connsiteY75" fmla="*/ 1845557 h 3482342"/>
              <a:gd name="connsiteX76" fmla="*/ 6941837 w 12192000"/>
              <a:gd name="connsiteY76" fmla="*/ 1840640 h 3482342"/>
              <a:gd name="connsiteX77" fmla="*/ 6837145 w 12192000"/>
              <a:gd name="connsiteY77" fmla="*/ 1870724 h 3482342"/>
              <a:gd name="connsiteX78" fmla="*/ 6753991 w 12192000"/>
              <a:gd name="connsiteY78" fmla="*/ 1860969 h 3482342"/>
              <a:gd name="connsiteX79" fmla="*/ 6727754 w 12192000"/>
              <a:gd name="connsiteY79" fmla="*/ 1882372 h 3482342"/>
              <a:gd name="connsiteX80" fmla="*/ 6723371 w 12192000"/>
              <a:gd name="connsiteY80" fmla="*/ 1886494 h 3482342"/>
              <a:gd name="connsiteX81" fmla="*/ 6702779 w 12192000"/>
              <a:gd name="connsiteY81" fmla="*/ 1893601 h 3482342"/>
              <a:gd name="connsiteX82" fmla="*/ 6686657 w 12192000"/>
              <a:gd name="connsiteY82" fmla="*/ 1907344 h 3482342"/>
              <a:gd name="connsiteX83" fmla="*/ 6651330 w 12192000"/>
              <a:gd name="connsiteY83" fmla="*/ 1922921 h 3482342"/>
              <a:gd name="connsiteX84" fmla="*/ 6622958 w 12192000"/>
              <a:gd name="connsiteY84" fmla="*/ 1936255 h 3482342"/>
              <a:gd name="connsiteX85" fmla="*/ 6522602 w 12192000"/>
              <a:gd name="connsiteY85" fmla="*/ 1954133 h 3482342"/>
              <a:gd name="connsiteX86" fmla="*/ 6444344 w 12192000"/>
              <a:gd name="connsiteY86" fmla="*/ 1969663 h 3482342"/>
              <a:gd name="connsiteX87" fmla="*/ 6409626 w 12192000"/>
              <a:gd name="connsiteY87" fmla="*/ 1978846 h 3482342"/>
              <a:gd name="connsiteX88" fmla="*/ 6333446 w 12192000"/>
              <a:gd name="connsiteY88" fmla="*/ 1997163 h 3482342"/>
              <a:gd name="connsiteX89" fmla="*/ 6294933 w 12192000"/>
              <a:gd name="connsiteY89" fmla="*/ 2019412 h 3482342"/>
              <a:gd name="connsiteX90" fmla="*/ 6238719 w 12192000"/>
              <a:gd name="connsiteY90" fmla="*/ 2042547 h 3482342"/>
              <a:gd name="connsiteX91" fmla="*/ 6187205 w 12192000"/>
              <a:gd name="connsiteY91" fmla="*/ 2060048 h 3482342"/>
              <a:gd name="connsiteX92" fmla="*/ 6138780 w 12192000"/>
              <a:gd name="connsiteY92" fmla="*/ 2081918 h 3482342"/>
              <a:gd name="connsiteX93" fmla="*/ 6120125 w 12192000"/>
              <a:gd name="connsiteY93" fmla="*/ 2109475 h 3482342"/>
              <a:gd name="connsiteX94" fmla="*/ 6056576 w 12192000"/>
              <a:gd name="connsiteY94" fmla="*/ 2120066 h 3482342"/>
              <a:gd name="connsiteX95" fmla="*/ 5993794 w 12192000"/>
              <a:gd name="connsiteY95" fmla="*/ 2122569 h 3482342"/>
              <a:gd name="connsiteX96" fmla="*/ 5943601 w 12192000"/>
              <a:gd name="connsiteY96" fmla="*/ 2137719 h 3482342"/>
              <a:gd name="connsiteX97" fmla="*/ 5898141 w 12192000"/>
              <a:gd name="connsiteY97" fmla="*/ 2144806 h 3482342"/>
              <a:gd name="connsiteX98" fmla="*/ 5855337 w 12192000"/>
              <a:gd name="connsiteY98" fmla="*/ 2137719 h 3482342"/>
              <a:gd name="connsiteX99" fmla="*/ 5817682 w 12192000"/>
              <a:gd name="connsiteY99" fmla="*/ 2157358 h 3482342"/>
              <a:gd name="connsiteX100" fmla="*/ 5735300 w 12192000"/>
              <a:gd name="connsiteY100" fmla="*/ 2158902 h 3482342"/>
              <a:gd name="connsiteX101" fmla="*/ 5591469 w 12192000"/>
              <a:gd name="connsiteY101" fmla="*/ 2178389 h 3482342"/>
              <a:gd name="connsiteX102" fmla="*/ 5505818 w 12192000"/>
              <a:gd name="connsiteY102" fmla="*/ 2194207 h 3482342"/>
              <a:gd name="connsiteX103" fmla="*/ 5452860 w 12192000"/>
              <a:gd name="connsiteY103" fmla="*/ 2180085 h 3482342"/>
              <a:gd name="connsiteX104" fmla="*/ 5414282 w 12192000"/>
              <a:gd name="connsiteY104" fmla="*/ 2183070 h 3482342"/>
              <a:gd name="connsiteX105" fmla="*/ 5368369 w 12192000"/>
              <a:gd name="connsiteY105" fmla="*/ 2204272 h 3482342"/>
              <a:gd name="connsiteX106" fmla="*/ 5336354 w 12192000"/>
              <a:gd name="connsiteY106" fmla="*/ 2218920 h 3482342"/>
              <a:gd name="connsiteX107" fmla="*/ 5291263 w 12192000"/>
              <a:gd name="connsiteY107" fmla="*/ 2239182 h 3482342"/>
              <a:gd name="connsiteX108" fmla="*/ 5255152 w 12192000"/>
              <a:gd name="connsiteY108" fmla="*/ 2247164 h 3482342"/>
              <a:gd name="connsiteX109" fmla="*/ 5233796 w 12192000"/>
              <a:gd name="connsiteY109" fmla="*/ 2268260 h 3482342"/>
              <a:gd name="connsiteX110" fmla="*/ 5212786 w 12192000"/>
              <a:gd name="connsiteY110" fmla="*/ 2296592 h 3482342"/>
              <a:gd name="connsiteX111" fmla="*/ 5173523 w 12192000"/>
              <a:gd name="connsiteY111" fmla="*/ 2309057 h 3482342"/>
              <a:gd name="connsiteX112" fmla="*/ 5123830 w 12192000"/>
              <a:gd name="connsiteY112" fmla="*/ 2307070 h 3482342"/>
              <a:gd name="connsiteX113" fmla="*/ 5065426 w 12192000"/>
              <a:gd name="connsiteY113" fmla="*/ 2324076 h 3482342"/>
              <a:gd name="connsiteX114" fmla="*/ 4975908 w 12192000"/>
              <a:gd name="connsiteY114" fmla="*/ 2364128 h 3482342"/>
              <a:gd name="connsiteX115" fmla="*/ 4913723 w 12192000"/>
              <a:gd name="connsiteY115" fmla="*/ 2385265 h 3482342"/>
              <a:gd name="connsiteX116" fmla="*/ 4746485 w 12192000"/>
              <a:gd name="connsiteY116" fmla="*/ 2451769 h 3482342"/>
              <a:gd name="connsiteX117" fmla="*/ 4681588 w 12192000"/>
              <a:gd name="connsiteY117" fmla="*/ 2467494 h 3482342"/>
              <a:gd name="connsiteX118" fmla="*/ 1783655 w 12192000"/>
              <a:gd name="connsiteY118" fmla="*/ 3163860 h 3482342"/>
              <a:gd name="connsiteX119" fmla="*/ 1325955 w 12192000"/>
              <a:gd name="connsiteY119" fmla="*/ 3176692 h 3482342"/>
              <a:gd name="connsiteX120" fmla="*/ 1190384 w 12192000"/>
              <a:gd name="connsiteY120" fmla="*/ 3203504 h 3482342"/>
              <a:gd name="connsiteX121" fmla="*/ 1094537 w 12192000"/>
              <a:gd name="connsiteY121" fmla="*/ 3229469 h 3482342"/>
              <a:gd name="connsiteX122" fmla="*/ 779276 w 12192000"/>
              <a:gd name="connsiteY122" fmla="*/ 3327290 h 3482342"/>
              <a:gd name="connsiteX123" fmla="*/ 600378 w 12192000"/>
              <a:gd name="connsiteY123" fmla="*/ 3335250 h 3482342"/>
              <a:gd name="connsiteX124" fmla="*/ 493457 w 12192000"/>
              <a:gd name="connsiteY124" fmla="*/ 3365044 h 3482342"/>
              <a:gd name="connsiteX125" fmla="*/ 349402 w 12192000"/>
              <a:gd name="connsiteY125" fmla="*/ 3380897 h 3482342"/>
              <a:gd name="connsiteX126" fmla="*/ 192183 w 12192000"/>
              <a:gd name="connsiteY126" fmla="*/ 3460075 h 3482342"/>
              <a:gd name="connsiteX127" fmla="*/ 46713 w 12192000"/>
              <a:gd name="connsiteY127" fmla="*/ 3462986 h 3482342"/>
              <a:gd name="connsiteX128" fmla="*/ 2765 w 12192000"/>
              <a:gd name="connsiteY128" fmla="*/ 3480770 h 3482342"/>
              <a:gd name="connsiteX129" fmla="*/ 0 w 12192000"/>
              <a:gd name="connsiteY129" fmla="*/ 3482342 h 3482342"/>
              <a:gd name="connsiteX130" fmla="*/ 0 w 12192000"/>
              <a:gd name="connsiteY13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58690 w 12192000"/>
              <a:gd name="connsiteY49" fmla="*/ 1474888 h 3482342"/>
              <a:gd name="connsiteX50" fmla="*/ 10004424 w 12192000"/>
              <a:gd name="connsiteY50" fmla="*/ 1489801 h 3482342"/>
              <a:gd name="connsiteX51" fmla="*/ 9999951 w 12192000"/>
              <a:gd name="connsiteY51" fmla="*/ 1499127 h 3482342"/>
              <a:gd name="connsiteX52" fmla="*/ 9845462 w 12192000"/>
              <a:gd name="connsiteY52" fmla="*/ 1548192 h 3482342"/>
              <a:gd name="connsiteX53" fmla="*/ 9736156 w 12192000"/>
              <a:gd name="connsiteY53" fmla="*/ 1581928 h 3482342"/>
              <a:gd name="connsiteX54" fmla="*/ 9693355 w 12192000"/>
              <a:gd name="connsiteY54" fmla="*/ 1602632 h 3482342"/>
              <a:gd name="connsiteX55" fmla="*/ 9664242 w 12192000"/>
              <a:gd name="connsiteY55" fmla="*/ 1622075 h 3482342"/>
              <a:gd name="connsiteX56" fmla="*/ 9579195 w 12192000"/>
              <a:gd name="connsiteY56" fmla="*/ 1648017 h 3482342"/>
              <a:gd name="connsiteX57" fmla="*/ 9433652 w 12192000"/>
              <a:gd name="connsiteY57" fmla="*/ 1681174 h 3482342"/>
              <a:gd name="connsiteX58" fmla="*/ 9403775 w 12192000"/>
              <a:gd name="connsiteY58" fmla="*/ 1690403 h 3482342"/>
              <a:gd name="connsiteX59" fmla="*/ 9382503 w 12192000"/>
              <a:gd name="connsiteY59" fmla="*/ 1706957 h 3482342"/>
              <a:gd name="connsiteX60" fmla="*/ 9381410 w 12192000"/>
              <a:gd name="connsiteY60" fmla="*/ 1718312 h 3482342"/>
              <a:gd name="connsiteX61" fmla="*/ 9365685 w 12192000"/>
              <a:gd name="connsiteY61" fmla="*/ 1724772 h 3482342"/>
              <a:gd name="connsiteX62" fmla="*/ 9278020 w 12192000"/>
              <a:gd name="connsiteY62" fmla="*/ 1741161 h 3482342"/>
              <a:gd name="connsiteX63" fmla="*/ 9217145 w 12192000"/>
              <a:gd name="connsiteY63" fmla="*/ 1771195 h 3482342"/>
              <a:gd name="connsiteX64" fmla="*/ 8955875 w 12192000"/>
              <a:gd name="connsiteY64" fmla="*/ 1796806 h 3482342"/>
              <a:gd name="connsiteX65" fmla="*/ 8648415 w 12192000"/>
              <a:gd name="connsiteY65" fmla="*/ 1878623 h 3482342"/>
              <a:gd name="connsiteX66" fmla="*/ 8495949 w 12192000"/>
              <a:gd name="connsiteY66" fmla="*/ 1902425 h 3482342"/>
              <a:gd name="connsiteX67" fmla="*/ 8236214 w 12192000"/>
              <a:gd name="connsiteY67" fmla="*/ 1909725 h 3482342"/>
              <a:gd name="connsiteX68" fmla="*/ 8132104 w 12192000"/>
              <a:gd name="connsiteY68" fmla="*/ 1895727 h 3482342"/>
              <a:gd name="connsiteX69" fmla="*/ 7918078 w 12192000"/>
              <a:gd name="connsiteY69" fmla="*/ 1862668 h 3482342"/>
              <a:gd name="connsiteX70" fmla="*/ 7817899 w 12192000"/>
              <a:gd name="connsiteY70" fmla="*/ 1862176 h 3482342"/>
              <a:gd name="connsiteX71" fmla="*/ 7768994 w 12192000"/>
              <a:gd name="connsiteY71" fmla="*/ 1855721 h 3482342"/>
              <a:gd name="connsiteX72" fmla="*/ 7618027 w 12192000"/>
              <a:gd name="connsiteY72" fmla="*/ 1830959 h 3482342"/>
              <a:gd name="connsiteX73" fmla="*/ 7449425 w 12192000"/>
              <a:gd name="connsiteY73" fmla="*/ 1810910 h 3482342"/>
              <a:gd name="connsiteX74" fmla="*/ 7342915 w 12192000"/>
              <a:gd name="connsiteY74" fmla="*/ 1819827 h 3482342"/>
              <a:gd name="connsiteX75" fmla="*/ 7255191 w 12192000"/>
              <a:gd name="connsiteY75" fmla="*/ 1834354 h 3482342"/>
              <a:gd name="connsiteX76" fmla="*/ 7131205 w 12192000"/>
              <a:gd name="connsiteY76" fmla="*/ 1845557 h 3482342"/>
              <a:gd name="connsiteX77" fmla="*/ 6941837 w 12192000"/>
              <a:gd name="connsiteY77" fmla="*/ 1840640 h 3482342"/>
              <a:gd name="connsiteX78" fmla="*/ 6837145 w 12192000"/>
              <a:gd name="connsiteY78" fmla="*/ 1870724 h 3482342"/>
              <a:gd name="connsiteX79" fmla="*/ 6753991 w 12192000"/>
              <a:gd name="connsiteY79" fmla="*/ 1860969 h 3482342"/>
              <a:gd name="connsiteX80" fmla="*/ 6727754 w 12192000"/>
              <a:gd name="connsiteY80" fmla="*/ 1882372 h 3482342"/>
              <a:gd name="connsiteX81" fmla="*/ 6723371 w 12192000"/>
              <a:gd name="connsiteY81" fmla="*/ 1886494 h 3482342"/>
              <a:gd name="connsiteX82" fmla="*/ 6702779 w 12192000"/>
              <a:gd name="connsiteY82" fmla="*/ 1893601 h 3482342"/>
              <a:gd name="connsiteX83" fmla="*/ 6686657 w 12192000"/>
              <a:gd name="connsiteY83" fmla="*/ 1907344 h 3482342"/>
              <a:gd name="connsiteX84" fmla="*/ 6651330 w 12192000"/>
              <a:gd name="connsiteY84" fmla="*/ 1922921 h 3482342"/>
              <a:gd name="connsiteX85" fmla="*/ 6622958 w 12192000"/>
              <a:gd name="connsiteY85" fmla="*/ 1936255 h 3482342"/>
              <a:gd name="connsiteX86" fmla="*/ 6522602 w 12192000"/>
              <a:gd name="connsiteY86" fmla="*/ 1954133 h 3482342"/>
              <a:gd name="connsiteX87" fmla="*/ 6444344 w 12192000"/>
              <a:gd name="connsiteY87" fmla="*/ 1969663 h 3482342"/>
              <a:gd name="connsiteX88" fmla="*/ 6409626 w 12192000"/>
              <a:gd name="connsiteY88" fmla="*/ 1978846 h 3482342"/>
              <a:gd name="connsiteX89" fmla="*/ 6333446 w 12192000"/>
              <a:gd name="connsiteY89" fmla="*/ 1997163 h 3482342"/>
              <a:gd name="connsiteX90" fmla="*/ 6294933 w 12192000"/>
              <a:gd name="connsiteY90" fmla="*/ 2019412 h 3482342"/>
              <a:gd name="connsiteX91" fmla="*/ 6238719 w 12192000"/>
              <a:gd name="connsiteY91" fmla="*/ 2042547 h 3482342"/>
              <a:gd name="connsiteX92" fmla="*/ 6187205 w 12192000"/>
              <a:gd name="connsiteY92" fmla="*/ 2060048 h 3482342"/>
              <a:gd name="connsiteX93" fmla="*/ 6138780 w 12192000"/>
              <a:gd name="connsiteY93" fmla="*/ 2081918 h 3482342"/>
              <a:gd name="connsiteX94" fmla="*/ 6120125 w 12192000"/>
              <a:gd name="connsiteY94" fmla="*/ 2109475 h 3482342"/>
              <a:gd name="connsiteX95" fmla="*/ 6056576 w 12192000"/>
              <a:gd name="connsiteY95" fmla="*/ 2120066 h 3482342"/>
              <a:gd name="connsiteX96" fmla="*/ 5993794 w 12192000"/>
              <a:gd name="connsiteY96" fmla="*/ 2122569 h 3482342"/>
              <a:gd name="connsiteX97" fmla="*/ 5943601 w 12192000"/>
              <a:gd name="connsiteY97" fmla="*/ 2137719 h 3482342"/>
              <a:gd name="connsiteX98" fmla="*/ 5898141 w 12192000"/>
              <a:gd name="connsiteY98" fmla="*/ 2144806 h 3482342"/>
              <a:gd name="connsiteX99" fmla="*/ 5855337 w 12192000"/>
              <a:gd name="connsiteY99" fmla="*/ 2137719 h 3482342"/>
              <a:gd name="connsiteX100" fmla="*/ 5817682 w 12192000"/>
              <a:gd name="connsiteY100" fmla="*/ 2157358 h 3482342"/>
              <a:gd name="connsiteX101" fmla="*/ 5735300 w 12192000"/>
              <a:gd name="connsiteY101" fmla="*/ 2158902 h 3482342"/>
              <a:gd name="connsiteX102" fmla="*/ 5591469 w 12192000"/>
              <a:gd name="connsiteY102" fmla="*/ 2178389 h 3482342"/>
              <a:gd name="connsiteX103" fmla="*/ 5505818 w 12192000"/>
              <a:gd name="connsiteY103" fmla="*/ 2194207 h 3482342"/>
              <a:gd name="connsiteX104" fmla="*/ 5452860 w 12192000"/>
              <a:gd name="connsiteY104" fmla="*/ 2180085 h 3482342"/>
              <a:gd name="connsiteX105" fmla="*/ 5414282 w 12192000"/>
              <a:gd name="connsiteY105" fmla="*/ 2183070 h 3482342"/>
              <a:gd name="connsiteX106" fmla="*/ 5368369 w 12192000"/>
              <a:gd name="connsiteY106" fmla="*/ 2204272 h 3482342"/>
              <a:gd name="connsiteX107" fmla="*/ 5336354 w 12192000"/>
              <a:gd name="connsiteY107" fmla="*/ 2218920 h 3482342"/>
              <a:gd name="connsiteX108" fmla="*/ 5291263 w 12192000"/>
              <a:gd name="connsiteY108" fmla="*/ 2239182 h 3482342"/>
              <a:gd name="connsiteX109" fmla="*/ 5255152 w 12192000"/>
              <a:gd name="connsiteY109" fmla="*/ 2247164 h 3482342"/>
              <a:gd name="connsiteX110" fmla="*/ 5233796 w 12192000"/>
              <a:gd name="connsiteY110" fmla="*/ 2268260 h 3482342"/>
              <a:gd name="connsiteX111" fmla="*/ 5212786 w 12192000"/>
              <a:gd name="connsiteY111" fmla="*/ 2296592 h 3482342"/>
              <a:gd name="connsiteX112" fmla="*/ 5173523 w 12192000"/>
              <a:gd name="connsiteY112" fmla="*/ 2309057 h 3482342"/>
              <a:gd name="connsiteX113" fmla="*/ 5123830 w 12192000"/>
              <a:gd name="connsiteY113" fmla="*/ 2307070 h 3482342"/>
              <a:gd name="connsiteX114" fmla="*/ 5065426 w 12192000"/>
              <a:gd name="connsiteY114" fmla="*/ 2324076 h 3482342"/>
              <a:gd name="connsiteX115" fmla="*/ 4975908 w 12192000"/>
              <a:gd name="connsiteY115" fmla="*/ 2364128 h 3482342"/>
              <a:gd name="connsiteX116" fmla="*/ 4913723 w 12192000"/>
              <a:gd name="connsiteY116" fmla="*/ 2385265 h 3482342"/>
              <a:gd name="connsiteX117" fmla="*/ 4746485 w 12192000"/>
              <a:gd name="connsiteY117" fmla="*/ 2451769 h 3482342"/>
              <a:gd name="connsiteX118" fmla="*/ 4681588 w 12192000"/>
              <a:gd name="connsiteY118" fmla="*/ 2467494 h 3482342"/>
              <a:gd name="connsiteX119" fmla="*/ 1783655 w 12192000"/>
              <a:gd name="connsiteY119" fmla="*/ 3163860 h 3482342"/>
              <a:gd name="connsiteX120" fmla="*/ 1325955 w 12192000"/>
              <a:gd name="connsiteY120" fmla="*/ 3176692 h 3482342"/>
              <a:gd name="connsiteX121" fmla="*/ 1190384 w 12192000"/>
              <a:gd name="connsiteY121" fmla="*/ 3203504 h 3482342"/>
              <a:gd name="connsiteX122" fmla="*/ 1094537 w 12192000"/>
              <a:gd name="connsiteY122" fmla="*/ 3229469 h 3482342"/>
              <a:gd name="connsiteX123" fmla="*/ 779276 w 12192000"/>
              <a:gd name="connsiteY123" fmla="*/ 3327290 h 3482342"/>
              <a:gd name="connsiteX124" fmla="*/ 600378 w 12192000"/>
              <a:gd name="connsiteY124" fmla="*/ 3335250 h 3482342"/>
              <a:gd name="connsiteX125" fmla="*/ 493457 w 12192000"/>
              <a:gd name="connsiteY125" fmla="*/ 3365044 h 3482342"/>
              <a:gd name="connsiteX126" fmla="*/ 349402 w 12192000"/>
              <a:gd name="connsiteY126" fmla="*/ 3380897 h 3482342"/>
              <a:gd name="connsiteX127" fmla="*/ 192183 w 12192000"/>
              <a:gd name="connsiteY127" fmla="*/ 3460075 h 3482342"/>
              <a:gd name="connsiteX128" fmla="*/ 46713 w 12192000"/>
              <a:gd name="connsiteY128" fmla="*/ 3462986 h 3482342"/>
              <a:gd name="connsiteX129" fmla="*/ 2765 w 12192000"/>
              <a:gd name="connsiteY129" fmla="*/ 3480770 h 3482342"/>
              <a:gd name="connsiteX130" fmla="*/ 0 w 12192000"/>
              <a:gd name="connsiteY130" fmla="*/ 3482342 h 3482342"/>
              <a:gd name="connsiteX131" fmla="*/ 0 w 12192000"/>
              <a:gd name="connsiteY13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495949 w 12192000"/>
              <a:gd name="connsiteY67" fmla="*/ 1902425 h 3482342"/>
              <a:gd name="connsiteX68" fmla="*/ 8236214 w 12192000"/>
              <a:gd name="connsiteY68" fmla="*/ 1909725 h 3482342"/>
              <a:gd name="connsiteX69" fmla="*/ 8132104 w 12192000"/>
              <a:gd name="connsiteY69" fmla="*/ 1895727 h 3482342"/>
              <a:gd name="connsiteX70" fmla="*/ 7918078 w 12192000"/>
              <a:gd name="connsiteY70" fmla="*/ 1862668 h 3482342"/>
              <a:gd name="connsiteX71" fmla="*/ 7817899 w 12192000"/>
              <a:gd name="connsiteY71" fmla="*/ 1862176 h 3482342"/>
              <a:gd name="connsiteX72" fmla="*/ 7768994 w 12192000"/>
              <a:gd name="connsiteY72" fmla="*/ 1855721 h 3482342"/>
              <a:gd name="connsiteX73" fmla="*/ 7618027 w 12192000"/>
              <a:gd name="connsiteY73" fmla="*/ 1830959 h 3482342"/>
              <a:gd name="connsiteX74" fmla="*/ 7449425 w 12192000"/>
              <a:gd name="connsiteY74" fmla="*/ 1810910 h 3482342"/>
              <a:gd name="connsiteX75" fmla="*/ 7342915 w 12192000"/>
              <a:gd name="connsiteY75" fmla="*/ 1819827 h 3482342"/>
              <a:gd name="connsiteX76" fmla="*/ 7255191 w 12192000"/>
              <a:gd name="connsiteY76" fmla="*/ 1834354 h 3482342"/>
              <a:gd name="connsiteX77" fmla="*/ 7131205 w 12192000"/>
              <a:gd name="connsiteY77" fmla="*/ 1845557 h 3482342"/>
              <a:gd name="connsiteX78" fmla="*/ 6941837 w 12192000"/>
              <a:gd name="connsiteY78" fmla="*/ 1840640 h 3482342"/>
              <a:gd name="connsiteX79" fmla="*/ 6837145 w 12192000"/>
              <a:gd name="connsiteY79" fmla="*/ 1870724 h 3482342"/>
              <a:gd name="connsiteX80" fmla="*/ 6753991 w 12192000"/>
              <a:gd name="connsiteY80" fmla="*/ 1860969 h 3482342"/>
              <a:gd name="connsiteX81" fmla="*/ 6727754 w 12192000"/>
              <a:gd name="connsiteY81" fmla="*/ 1882372 h 3482342"/>
              <a:gd name="connsiteX82" fmla="*/ 6723371 w 12192000"/>
              <a:gd name="connsiteY82" fmla="*/ 1886494 h 3482342"/>
              <a:gd name="connsiteX83" fmla="*/ 6702779 w 12192000"/>
              <a:gd name="connsiteY83" fmla="*/ 1893601 h 3482342"/>
              <a:gd name="connsiteX84" fmla="*/ 6686657 w 12192000"/>
              <a:gd name="connsiteY84" fmla="*/ 1907344 h 3482342"/>
              <a:gd name="connsiteX85" fmla="*/ 6651330 w 12192000"/>
              <a:gd name="connsiteY85" fmla="*/ 1922921 h 3482342"/>
              <a:gd name="connsiteX86" fmla="*/ 6622958 w 12192000"/>
              <a:gd name="connsiteY86" fmla="*/ 1936255 h 3482342"/>
              <a:gd name="connsiteX87" fmla="*/ 6522602 w 12192000"/>
              <a:gd name="connsiteY87" fmla="*/ 1954133 h 3482342"/>
              <a:gd name="connsiteX88" fmla="*/ 6444344 w 12192000"/>
              <a:gd name="connsiteY88" fmla="*/ 1969663 h 3482342"/>
              <a:gd name="connsiteX89" fmla="*/ 6409626 w 12192000"/>
              <a:gd name="connsiteY89" fmla="*/ 1978846 h 3482342"/>
              <a:gd name="connsiteX90" fmla="*/ 6333446 w 12192000"/>
              <a:gd name="connsiteY90" fmla="*/ 1997163 h 3482342"/>
              <a:gd name="connsiteX91" fmla="*/ 6294933 w 12192000"/>
              <a:gd name="connsiteY91" fmla="*/ 2019412 h 3482342"/>
              <a:gd name="connsiteX92" fmla="*/ 6238719 w 12192000"/>
              <a:gd name="connsiteY92" fmla="*/ 2042547 h 3482342"/>
              <a:gd name="connsiteX93" fmla="*/ 6187205 w 12192000"/>
              <a:gd name="connsiteY93" fmla="*/ 2060048 h 3482342"/>
              <a:gd name="connsiteX94" fmla="*/ 6138780 w 12192000"/>
              <a:gd name="connsiteY94" fmla="*/ 2081918 h 3482342"/>
              <a:gd name="connsiteX95" fmla="*/ 6120125 w 12192000"/>
              <a:gd name="connsiteY95" fmla="*/ 2109475 h 3482342"/>
              <a:gd name="connsiteX96" fmla="*/ 6056576 w 12192000"/>
              <a:gd name="connsiteY96" fmla="*/ 2120066 h 3482342"/>
              <a:gd name="connsiteX97" fmla="*/ 5993794 w 12192000"/>
              <a:gd name="connsiteY97" fmla="*/ 2122569 h 3482342"/>
              <a:gd name="connsiteX98" fmla="*/ 5943601 w 12192000"/>
              <a:gd name="connsiteY98" fmla="*/ 2137719 h 3482342"/>
              <a:gd name="connsiteX99" fmla="*/ 5898141 w 12192000"/>
              <a:gd name="connsiteY99" fmla="*/ 2144806 h 3482342"/>
              <a:gd name="connsiteX100" fmla="*/ 5855337 w 12192000"/>
              <a:gd name="connsiteY100" fmla="*/ 2137719 h 3482342"/>
              <a:gd name="connsiteX101" fmla="*/ 5817682 w 12192000"/>
              <a:gd name="connsiteY101" fmla="*/ 2157358 h 3482342"/>
              <a:gd name="connsiteX102" fmla="*/ 5735300 w 12192000"/>
              <a:gd name="connsiteY102" fmla="*/ 2158902 h 3482342"/>
              <a:gd name="connsiteX103" fmla="*/ 5591469 w 12192000"/>
              <a:gd name="connsiteY103" fmla="*/ 2178389 h 3482342"/>
              <a:gd name="connsiteX104" fmla="*/ 5505818 w 12192000"/>
              <a:gd name="connsiteY104" fmla="*/ 2194207 h 3482342"/>
              <a:gd name="connsiteX105" fmla="*/ 5452860 w 12192000"/>
              <a:gd name="connsiteY105" fmla="*/ 2180085 h 3482342"/>
              <a:gd name="connsiteX106" fmla="*/ 5414282 w 12192000"/>
              <a:gd name="connsiteY106" fmla="*/ 2183070 h 3482342"/>
              <a:gd name="connsiteX107" fmla="*/ 5368369 w 12192000"/>
              <a:gd name="connsiteY107" fmla="*/ 2204272 h 3482342"/>
              <a:gd name="connsiteX108" fmla="*/ 5336354 w 12192000"/>
              <a:gd name="connsiteY108" fmla="*/ 2218920 h 3482342"/>
              <a:gd name="connsiteX109" fmla="*/ 5291263 w 12192000"/>
              <a:gd name="connsiteY109" fmla="*/ 2239182 h 3482342"/>
              <a:gd name="connsiteX110" fmla="*/ 5255152 w 12192000"/>
              <a:gd name="connsiteY110" fmla="*/ 2247164 h 3482342"/>
              <a:gd name="connsiteX111" fmla="*/ 5233796 w 12192000"/>
              <a:gd name="connsiteY111" fmla="*/ 2268260 h 3482342"/>
              <a:gd name="connsiteX112" fmla="*/ 5212786 w 12192000"/>
              <a:gd name="connsiteY112" fmla="*/ 2296592 h 3482342"/>
              <a:gd name="connsiteX113" fmla="*/ 5173523 w 12192000"/>
              <a:gd name="connsiteY113" fmla="*/ 2309057 h 3482342"/>
              <a:gd name="connsiteX114" fmla="*/ 5123830 w 12192000"/>
              <a:gd name="connsiteY114" fmla="*/ 2307070 h 3482342"/>
              <a:gd name="connsiteX115" fmla="*/ 5065426 w 12192000"/>
              <a:gd name="connsiteY115" fmla="*/ 2324076 h 3482342"/>
              <a:gd name="connsiteX116" fmla="*/ 4975908 w 12192000"/>
              <a:gd name="connsiteY116" fmla="*/ 2364128 h 3482342"/>
              <a:gd name="connsiteX117" fmla="*/ 4913723 w 12192000"/>
              <a:gd name="connsiteY117" fmla="*/ 2385265 h 3482342"/>
              <a:gd name="connsiteX118" fmla="*/ 4746485 w 12192000"/>
              <a:gd name="connsiteY118" fmla="*/ 2451769 h 3482342"/>
              <a:gd name="connsiteX119" fmla="*/ 4681588 w 12192000"/>
              <a:gd name="connsiteY119" fmla="*/ 2467494 h 3482342"/>
              <a:gd name="connsiteX120" fmla="*/ 1783655 w 12192000"/>
              <a:gd name="connsiteY120" fmla="*/ 3163860 h 3482342"/>
              <a:gd name="connsiteX121" fmla="*/ 1325955 w 12192000"/>
              <a:gd name="connsiteY121" fmla="*/ 3176692 h 3482342"/>
              <a:gd name="connsiteX122" fmla="*/ 1190384 w 12192000"/>
              <a:gd name="connsiteY122" fmla="*/ 3203504 h 3482342"/>
              <a:gd name="connsiteX123" fmla="*/ 1094537 w 12192000"/>
              <a:gd name="connsiteY123" fmla="*/ 3229469 h 3482342"/>
              <a:gd name="connsiteX124" fmla="*/ 779276 w 12192000"/>
              <a:gd name="connsiteY124" fmla="*/ 3327290 h 3482342"/>
              <a:gd name="connsiteX125" fmla="*/ 600378 w 12192000"/>
              <a:gd name="connsiteY125" fmla="*/ 3335250 h 3482342"/>
              <a:gd name="connsiteX126" fmla="*/ 493457 w 12192000"/>
              <a:gd name="connsiteY126" fmla="*/ 3365044 h 3482342"/>
              <a:gd name="connsiteX127" fmla="*/ 349402 w 12192000"/>
              <a:gd name="connsiteY127" fmla="*/ 3380897 h 3482342"/>
              <a:gd name="connsiteX128" fmla="*/ 192183 w 12192000"/>
              <a:gd name="connsiteY128" fmla="*/ 3460075 h 3482342"/>
              <a:gd name="connsiteX129" fmla="*/ 46713 w 12192000"/>
              <a:gd name="connsiteY129" fmla="*/ 3462986 h 3482342"/>
              <a:gd name="connsiteX130" fmla="*/ 2765 w 12192000"/>
              <a:gd name="connsiteY130" fmla="*/ 3480770 h 3482342"/>
              <a:gd name="connsiteX131" fmla="*/ 0 w 12192000"/>
              <a:gd name="connsiteY131" fmla="*/ 3482342 h 3482342"/>
              <a:gd name="connsiteX132" fmla="*/ 0 w 12192000"/>
              <a:gd name="connsiteY13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538519 w 12192000"/>
              <a:gd name="connsiteY67" fmla="*/ 1894114 h 3482342"/>
              <a:gd name="connsiteX68" fmla="*/ 8495949 w 12192000"/>
              <a:gd name="connsiteY68" fmla="*/ 1902425 h 3482342"/>
              <a:gd name="connsiteX69" fmla="*/ 8236214 w 12192000"/>
              <a:gd name="connsiteY69" fmla="*/ 1909725 h 3482342"/>
              <a:gd name="connsiteX70" fmla="*/ 8132104 w 12192000"/>
              <a:gd name="connsiteY70" fmla="*/ 1895727 h 3482342"/>
              <a:gd name="connsiteX71" fmla="*/ 7918078 w 12192000"/>
              <a:gd name="connsiteY71" fmla="*/ 1862668 h 3482342"/>
              <a:gd name="connsiteX72" fmla="*/ 7817899 w 12192000"/>
              <a:gd name="connsiteY72" fmla="*/ 1862176 h 3482342"/>
              <a:gd name="connsiteX73" fmla="*/ 7768994 w 12192000"/>
              <a:gd name="connsiteY73" fmla="*/ 1855721 h 3482342"/>
              <a:gd name="connsiteX74" fmla="*/ 7618027 w 12192000"/>
              <a:gd name="connsiteY74" fmla="*/ 1830959 h 3482342"/>
              <a:gd name="connsiteX75" fmla="*/ 7449425 w 12192000"/>
              <a:gd name="connsiteY75" fmla="*/ 1810910 h 3482342"/>
              <a:gd name="connsiteX76" fmla="*/ 7342915 w 12192000"/>
              <a:gd name="connsiteY76" fmla="*/ 1819827 h 3482342"/>
              <a:gd name="connsiteX77" fmla="*/ 7255191 w 12192000"/>
              <a:gd name="connsiteY77" fmla="*/ 1834354 h 3482342"/>
              <a:gd name="connsiteX78" fmla="*/ 7131205 w 12192000"/>
              <a:gd name="connsiteY78" fmla="*/ 1845557 h 3482342"/>
              <a:gd name="connsiteX79" fmla="*/ 6941837 w 12192000"/>
              <a:gd name="connsiteY79" fmla="*/ 1840640 h 3482342"/>
              <a:gd name="connsiteX80" fmla="*/ 6837145 w 12192000"/>
              <a:gd name="connsiteY80" fmla="*/ 1870724 h 3482342"/>
              <a:gd name="connsiteX81" fmla="*/ 6753991 w 12192000"/>
              <a:gd name="connsiteY81" fmla="*/ 1860969 h 3482342"/>
              <a:gd name="connsiteX82" fmla="*/ 6727754 w 12192000"/>
              <a:gd name="connsiteY82" fmla="*/ 1882372 h 3482342"/>
              <a:gd name="connsiteX83" fmla="*/ 6723371 w 12192000"/>
              <a:gd name="connsiteY83" fmla="*/ 1886494 h 3482342"/>
              <a:gd name="connsiteX84" fmla="*/ 6702779 w 12192000"/>
              <a:gd name="connsiteY84" fmla="*/ 1893601 h 3482342"/>
              <a:gd name="connsiteX85" fmla="*/ 6686657 w 12192000"/>
              <a:gd name="connsiteY85" fmla="*/ 1907344 h 3482342"/>
              <a:gd name="connsiteX86" fmla="*/ 6651330 w 12192000"/>
              <a:gd name="connsiteY86" fmla="*/ 1922921 h 3482342"/>
              <a:gd name="connsiteX87" fmla="*/ 6622958 w 12192000"/>
              <a:gd name="connsiteY87" fmla="*/ 1936255 h 3482342"/>
              <a:gd name="connsiteX88" fmla="*/ 6522602 w 12192000"/>
              <a:gd name="connsiteY88" fmla="*/ 1954133 h 3482342"/>
              <a:gd name="connsiteX89" fmla="*/ 6444344 w 12192000"/>
              <a:gd name="connsiteY89" fmla="*/ 1969663 h 3482342"/>
              <a:gd name="connsiteX90" fmla="*/ 6409626 w 12192000"/>
              <a:gd name="connsiteY90" fmla="*/ 1978846 h 3482342"/>
              <a:gd name="connsiteX91" fmla="*/ 6333446 w 12192000"/>
              <a:gd name="connsiteY91" fmla="*/ 1997163 h 3482342"/>
              <a:gd name="connsiteX92" fmla="*/ 6294933 w 12192000"/>
              <a:gd name="connsiteY92" fmla="*/ 2019412 h 3482342"/>
              <a:gd name="connsiteX93" fmla="*/ 6238719 w 12192000"/>
              <a:gd name="connsiteY93" fmla="*/ 2042547 h 3482342"/>
              <a:gd name="connsiteX94" fmla="*/ 6187205 w 12192000"/>
              <a:gd name="connsiteY94" fmla="*/ 2060048 h 3482342"/>
              <a:gd name="connsiteX95" fmla="*/ 6138780 w 12192000"/>
              <a:gd name="connsiteY95" fmla="*/ 2081918 h 3482342"/>
              <a:gd name="connsiteX96" fmla="*/ 6120125 w 12192000"/>
              <a:gd name="connsiteY96" fmla="*/ 2109475 h 3482342"/>
              <a:gd name="connsiteX97" fmla="*/ 6056576 w 12192000"/>
              <a:gd name="connsiteY97" fmla="*/ 2120066 h 3482342"/>
              <a:gd name="connsiteX98" fmla="*/ 5993794 w 12192000"/>
              <a:gd name="connsiteY98" fmla="*/ 2122569 h 3482342"/>
              <a:gd name="connsiteX99" fmla="*/ 5943601 w 12192000"/>
              <a:gd name="connsiteY99" fmla="*/ 2137719 h 3482342"/>
              <a:gd name="connsiteX100" fmla="*/ 5898141 w 12192000"/>
              <a:gd name="connsiteY100" fmla="*/ 2144806 h 3482342"/>
              <a:gd name="connsiteX101" fmla="*/ 5855337 w 12192000"/>
              <a:gd name="connsiteY101" fmla="*/ 2137719 h 3482342"/>
              <a:gd name="connsiteX102" fmla="*/ 5817682 w 12192000"/>
              <a:gd name="connsiteY102" fmla="*/ 2157358 h 3482342"/>
              <a:gd name="connsiteX103" fmla="*/ 5735300 w 12192000"/>
              <a:gd name="connsiteY103" fmla="*/ 2158902 h 3482342"/>
              <a:gd name="connsiteX104" fmla="*/ 5591469 w 12192000"/>
              <a:gd name="connsiteY104" fmla="*/ 2178389 h 3482342"/>
              <a:gd name="connsiteX105" fmla="*/ 5505818 w 12192000"/>
              <a:gd name="connsiteY105" fmla="*/ 2194207 h 3482342"/>
              <a:gd name="connsiteX106" fmla="*/ 5452860 w 12192000"/>
              <a:gd name="connsiteY106" fmla="*/ 2180085 h 3482342"/>
              <a:gd name="connsiteX107" fmla="*/ 5414282 w 12192000"/>
              <a:gd name="connsiteY107" fmla="*/ 2183070 h 3482342"/>
              <a:gd name="connsiteX108" fmla="*/ 5368369 w 12192000"/>
              <a:gd name="connsiteY108" fmla="*/ 2204272 h 3482342"/>
              <a:gd name="connsiteX109" fmla="*/ 5336354 w 12192000"/>
              <a:gd name="connsiteY109" fmla="*/ 2218920 h 3482342"/>
              <a:gd name="connsiteX110" fmla="*/ 5291263 w 12192000"/>
              <a:gd name="connsiteY110" fmla="*/ 2239182 h 3482342"/>
              <a:gd name="connsiteX111" fmla="*/ 5255152 w 12192000"/>
              <a:gd name="connsiteY111" fmla="*/ 2247164 h 3482342"/>
              <a:gd name="connsiteX112" fmla="*/ 5233796 w 12192000"/>
              <a:gd name="connsiteY112" fmla="*/ 2268260 h 3482342"/>
              <a:gd name="connsiteX113" fmla="*/ 5212786 w 12192000"/>
              <a:gd name="connsiteY113" fmla="*/ 2296592 h 3482342"/>
              <a:gd name="connsiteX114" fmla="*/ 5173523 w 12192000"/>
              <a:gd name="connsiteY114" fmla="*/ 2309057 h 3482342"/>
              <a:gd name="connsiteX115" fmla="*/ 5123830 w 12192000"/>
              <a:gd name="connsiteY115" fmla="*/ 2307070 h 3482342"/>
              <a:gd name="connsiteX116" fmla="*/ 5065426 w 12192000"/>
              <a:gd name="connsiteY116" fmla="*/ 2324076 h 3482342"/>
              <a:gd name="connsiteX117" fmla="*/ 4975908 w 12192000"/>
              <a:gd name="connsiteY117" fmla="*/ 2364128 h 3482342"/>
              <a:gd name="connsiteX118" fmla="*/ 4913723 w 12192000"/>
              <a:gd name="connsiteY118" fmla="*/ 2385265 h 3482342"/>
              <a:gd name="connsiteX119" fmla="*/ 4746485 w 12192000"/>
              <a:gd name="connsiteY119" fmla="*/ 2451769 h 3482342"/>
              <a:gd name="connsiteX120" fmla="*/ 4681588 w 12192000"/>
              <a:gd name="connsiteY120" fmla="*/ 2467494 h 3482342"/>
              <a:gd name="connsiteX121" fmla="*/ 1783655 w 12192000"/>
              <a:gd name="connsiteY121" fmla="*/ 3163860 h 3482342"/>
              <a:gd name="connsiteX122" fmla="*/ 1325955 w 12192000"/>
              <a:gd name="connsiteY122" fmla="*/ 3176692 h 3482342"/>
              <a:gd name="connsiteX123" fmla="*/ 1190384 w 12192000"/>
              <a:gd name="connsiteY123" fmla="*/ 3203504 h 3482342"/>
              <a:gd name="connsiteX124" fmla="*/ 1094537 w 12192000"/>
              <a:gd name="connsiteY124" fmla="*/ 3229469 h 3482342"/>
              <a:gd name="connsiteX125" fmla="*/ 779276 w 12192000"/>
              <a:gd name="connsiteY125" fmla="*/ 3327290 h 3482342"/>
              <a:gd name="connsiteX126" fmla="*/ 600378 w 12192000"/>
              <a:gd name="connsiteY126" fmla="*/ 3335250 h 3482342"/>
              <a:gd name="connsiteX127" fmla="*/ 493457 w 12192000"/>
              <a:gd name="connsiteY127" fmla="*/ 3365044 h 3482342"/>
              <a:gd name="connsiteX128" fmla="*/ 349402 w 12192000"/>
              <a:gd name="connsiteY128" fmla="*/ 3380897 h 3482342"/>
              <a:gd name="connsiteX129" fmla="*/ 192183 w 12192000"/>
              <a:gd name="connsiteY129" fmla="*/ 3460075 h 3482342"/>
              <a:gd name="connsiteX130" fmla="*/ 46713 w 12192000"/>
              <a:gd name="connsiteY130" fmla="*/ 3462986 h 3482342"/>
              <a:gd name="connsiteX131" fmla="*/ 2765 w 12192000"/>
              <a:gd name="connsiteY131" fmla="*/ 3480770 h 3482342"/>
              <a:gd name="connsiteX132" fmla="*/ 0 w 12192000"/>
              <a:gd name="connsiteY132" fmla="*/ 3482342 h 3482342"/>
              <a:gd name="connsiteX133" fmla="*/ 0 w 12192000"/>
              <a:gd name="connsiteY13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538519 w 12192000"/>
              <a:gd name="connsiteY67" fmla="*/ 1894114 h 3482342"/>
              <a:gd name="connsiteX68" fmla="*/ 8495949 w 12192000"/>
              <a:gd name="connsiteY68" fmla="*/ 1902425 h 3482342"/>
              <a:gd name="connsiteX69" fmla="*/ 8236214 w 12192000"/>
              <a:gd name="connsiteY69" fmla="*/ 1909725 h 3482342"/>
              <a:gd name="connsiteX70" fmla="*/ 8132104 w 12192000"/>
              <a:gd name="connsiteY70" fmla="*/ 1895727 h 3482342"/>
              <a:gd name="connsiteX71" fmla="*/ 7918078 w 12192000"/>
              <a:gd name="connsiteY71" fmla="*/ 1862668 h 3482342"/>
              <a:gd name="connsiteX72" fmla="*/ 7817899 w 12192000"/>
              <a:gd name="connsiteY72" fmla="*/ 1862176 h 3482342"/>
              <a:gd name="connsiteX73" fmla="*/ 7768994 w 12192000"/>
              <a:gd name="connsiteY73" fmla="*/ 1855721 h 3482342"/>
              <a:gd name="connsiteX74" fmla="*/ 7618027 w 12192000"/>
              <a:gd name="connsiteY74" fmla="*/ 1830959 h 3482342"/>
              <a:gd name="connsiteX75" fmla="*/ 7449425 w 12192000"/>
              <a:gd name="connsiteY75" fmla="*/ 1810910 h 3482342"/>
              <a:gd name="connsiteX76" fmla="*/ 7342915 w 12192000"/>
              <a:gd name="connsiteY76" fmla="*/ 1819827 h 3482342"/>
              <a:gd name="connsiteX77" fmla="*/ 7255191 w 12192000"/>
              <a:gd name="connsiteY77" fmla="*/ 1834354 h 3482342"/>
              <a:gd name="connsiteX78" fmla="*/ 7131205 w 12192000"/>
              <a:gd name="connsiteY78" fmla="*/ 1845557 h 3482342"/>
              <a:gd name="connsiteX79" fmla="*/ 6941837 w 12192000"/>
              <a:gd name="connsiteY79" fmla="*/ 1840640 h 3482342"/>
              <a:gd name="connsiteX80" fmla="*/ 6837145 w 12192000"/>
              <a:gd name="connsiteY80" fmla="*/ 1870724 h 3482342"/>
              <a:gd name="connsiteX81" fmla="*/ 6753991 w 12192000"/>
              <a:gd name="connsiteY81" fmla="*/ 1860969 h 3482342"/>
              <a:gd name="connsiteX82" fmla="*/ 6727754 w 12192000"/>
              <a:gd name="connsiteY82" fmla="*/ 1882372 h 3482342"/>
              <a:gd name="connsiteX83" fmla="*/ 6723371 w 12192000"/>
              <a:gd name="connsiteY83" fmla="*/ 1886494 h 3482342"/>
              <a:gd name="connsiteX84" fmla="*/ 6702779 w 12192000"/>
              <a:gd name="connsiteY84" fmla="*/ 1893601 h 3482342"/>
              <a:gd name="connsiteX85" fmla="*/ 6686657 w 12192000"/>
              <a:gd name="connsiteY85" fmla="*/ 1907344 h 3482342"/>
              <a:gd name="connsiteX86" fmla="*/ 6651330 w 12192000"/>
              <a:gd name="connsiteY86" fmla="*/ 1922921 h 3482342"/>
              <a:gd name="connsiteX87" fmla="*/ 6622958 w 12192000"/>
              <a:gd name="connsiteY87" fmla="*/ 1936255 h 3482342"/>
              <a:gd name="connsiteX88" fmla="*/ 6522602 w 12192000"/>
              <a:gd name="connsiteY88" fmla="*/ 1954133 h 3482342"/>
              <a:gd name="connsiteX89" fmla="*/ 6444344 w 12192000"/>
              <a:gd name="connsiteY89" fmla="*/ 1969663 h 3482342"/>
              <a:gd name="connsiteX90" fmla="*/ 6409626 w 12192000"/>
              <a:gd name="connsiteY90" fmla="*/ 1978846 h 3482342"/>
              <a:gd name="connsiteX91" fmla="*/ 6333446 w 12192000"/>
              <a:gd name="connsiteY91" fmla="*/ 1997163 h 3482342"/>
              <a:gd name="connsiteX92" fmla="*/ 6294933 w 12192000"/>
              <a:gd name="connsiteY92" fmla="*/ 2019412 h 3482342"/>
              <a:gd name="connsiteX93" fmla="*/ 6238719 w 12192000"/>
              <a:gd name="connsiteY93" fmla="*/ 2042547 h 3482342"/>
              <a:gd name="connsiteX94" fmla="*/ 6187205 w 12192000"/>
              <a:gd name="connsiteY94" fmla="*/ 2060048 h 3482342"/>
              <a:gd name="connsiteX95" fmla="*/ 6138780 w 12192000"/>
              <a:gd name="connsiteY95" fmla="*/ 2081918 h 3482342"/>
              <a:gd name="connsiteX96" fmla="*/ 6120125 w 12192000"/>
              <a:gd name="connsiteY96" fmla="*/ 2109475 h 3482342"/>
              <a:gd name="connsiteX97" fmla="*/ 6056576 w 12192000"/>
              <a:gd name="connsiteY97" fmla="*/ 2120066 h 3482342"/>
              <a:gd name="connsiteX98" fmla="*/ 5993794 w 12192000"/>
              <a:gd name="connsiteY98" fmla="*/ 2122569 h 3482342"/>
              <a:gd name="connsiteX99" fmla="*/ 5943601 w 12192000"/>
              <a:gd name="connsiteY99" fmla="*/ 2137719 h 3482342"/>
              <a:gd name="connsiteX100" fmla="*/ 5898141 w 12192000"/>
              <a:gd name="connsiteY100" fmla="*/ 2144806 h 3482342"/>
              <a:gd name="connsiteX101" fmla="*/ 5855337 w 12192000"/>
              <a:gd name="connsiteY101" fmla="*/ 2137719 h 3482342"/>
              <a:gd name="connsiteX102" fmla="*/ 5817682 w 12192000"/>
              <a:gd name="connsiteY102" fmla="*/ 2157358 h 3482342"/>
              <a:gd name="connsiteX103" fmla="*/ 5735300 w 12192000"/>
              <a:gd name="connsiteY103" fmla="*/ 2158902 h 3482342"/>
              <a:gd name="connsiteX104" fmla="*/ 5591469 w 12192000"/>
              <a:gd name="connsiteY104" fmla="*/ 2178389 h 3482342"/>
              <a:gd name="connsiteX105" fmla="*/ 5505818 w 12192000"/>
              <a:gd name="connsiteY105" fmla="*/ 2194207 h 3482342"/>
              <a:gd name="connsiteX106" fmla="*/ 5452860 w 12192000"/>
              <a:gd name="connsiteY106" fmla="*/ 2180085 h 3482342"/>
              <a:gd name="connsiteX107" fmla="*/ 5414282 w 12192000"/>
              <a:gd name="connsiteY107" fmla="*/ 2183070 h 3482342"/>
              <a:gd name="connsiteX108" fmla="*/ 5368369 w 12192000"/>
              <a:gd name="connsiteY108" fmla="*/ 2204272 h 3482342"/>
              <a:gd name="connsiteX109" fmla="*/ 5336354 w 12192000"/>
              <a:gd name="connsiteY109" fmla="*/ 2218920 h 3482342"/>
              <a:gd name="connsiteX110" fmla="*/ 5291263 w 12192000"/>
              <a:gd name="connsiteY110" fmla="*/ 2239182 h 3482342"/>
              <a:gd name="connsiteX111" fmla="*/ 5255152 w 12192000"/>
              <a:gd name="connsiteY111" fmla="*/ 2247164 h 3482342"/>
              <a:gd name="connsiteX112" fmla="*/ 5233796 w 12192000"/>
              <a:gd name="connsiteY112" fmla="*/ 2268260 h 3482342"/>
              <a:gd name="connsiteX113" fmla="*/ 5212786 w 12192000"/>
              <a:gd name="connsiteY113" fmla="*/ 2296592 h 3482342"/>
              <a:gd name="connsiteX114" fmla="*/ 5173523 w 12192000"/>
              <a:gd name="connsiteY114" fmla="*/ 2309057 h 3482342"/>
              <a:gd name="connsiteX115" fmla="*/ 5123830 w 12192000"/>
              <a:gd name="connsiteY115" fmla="*/ 2307070 h 3482342"/>
              <a:gd name="connsiteX116" fmla="*/ 5065426 w 12192000"/>
              <a:gd name="connsiteY116" fmla="*/ 2324076 h 3482342"/>
              <a:gd name="connsiteX117" fmla="*/ 4975908 w 12192000"/>
              <a:gd name="connsiteY117" fmla="*/ 2364128 h 3482342"/>
              <a:gd name="connsiteX118" fmla="*/ 4913723 w 12192000"/>
              <a:gd name="connsiteY118" fmla="*/ 2385265 h 3482342"/>
              <a:gd name="connsiteX119" fmla="*/ 4746485 w 12192000"/>
              <a:gd name="connsiteY119" fmla="*/ 2451769 h 3482342"/>
              <a:gd name="connsiteX120" fmla="*/ 4681588 w 12192000"/>
              <a:gd name="connsiteY120" fmla="*/ 2467494 h 3482342"/>
              <a:gd name="connsiteX121" fmla="*/ 1783655 w 12192000"/>
              <a:gd name="connsiteY121" fmla="*/ 3163860 h 3482342"/>
              <a:gd name="connsiteX122" fmla="*/ 1325955 w 12192000"/>
              <a:gd name="connsiteY122" fmla="*/ 3176692 h 3482342"/>
              <a:gd name="connsiteX123" fmla="*/ 1190384 w 12192000"/>
              <a:gd name="connsiteY123" fmla="*/ 3203504 h 3482342"/>
              <a:gd name="connsiteX124" fmla="*/ 1094537 w 12192000"/>
              <a:gd name="connsiteY124" fmla="*/ 3229469 h 3482342"/>
              <a:gd name="connsiteX125" fmla="*/ 779276 w 12192000"/>
              <a:gd name="connsiteY125" fmla="*/ 3327290 h 3482342"/>
              <a:gd name="connsiteX126" fmla="*/ 600378 w 12192000"/>
              <a:gd name="connsiteY126" fmla="*/ 3335250 h 3482342"/>
              <a:gd name="connsiteX127" fmla="*/ 493457 w 12192000"/>
              <a:gd name="connsiteY127" fmla="*/ 3365044 h 3482342"/>
              <a:gd name="connsiteX128" fmla="*/ 349402 w 12192000"/>
              <a:gd name="connsiteY128" fmla="*/ 3380897 h 3482342"/>
              <a:gd name="connsiteX129" fmla="*/ 192183 w 12192000"/>
              <a:gd name="connsiteY129" fmla="*/ 3460075 h 3482342"/>
              <a:gd name="connsiteX130" fmla="*/ 46713 w 12192000"/>
              <a:gd name="connsiteY130" fmla="*/ 3462986 h 3482342"/>
              <a:gd name="connsiteX131" fmla="*/ 2765 w 12192000"/>
              <a:gd name="connsiteY131" fmla="*/ 3480770 h 3482342"/>
              <a:gd name="connsiteX132" fmla="*/ 0 w 12192000"/>
              <a:gd name="connsiteY132" fmla="*/ 3482342 h 3482342"/>
              <a:gd name="connsiteX133" fmla="*/ 0 w 12192000"/>
              <a:gd name="connsiteY13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538519 w 12192000"/>
              <a:gd name="connsiteY67" fmla="*/ 1894114 h 3482342"/>
              <a:gd name="connsiteX68" fmla="*/ 8393565 w 12192000"/>
              <a:gd name="connsiteY68" fmla="*/ 1965974 h 3482342"/>
              <a:gd name="connsiteX69" fmla="*/ 8236214 w 12192000"/>
              <a:gd name="connsiteY69" fmla="*/ 1909725 h 3482342"/>
              <a:gd name="connsiteX70" fmla="*/ 8132104 w 12192000"/>
              <a:gd name="connsiteY70" fmla="*/ 1895727 h 3482342"/>
              <a:gd name="connsiteX71" fmla="*/ 7918078 w 12192000"/>
              <a:gd name="connsiteY71" fmla="*/ 1862668 h 3482342"/>
              <a:gd name="connsiteX72" fmla="*/ 7817899 w 12192000"/>
              <a:gd name="connsiteY72" fmla="*/ 1862176 h 3482342"/>
              <a:gd name="connsiteX73" fmla="*/ 7768994 w 12192000"/>
              <a:gd name="connsiteY73" fmla="*/ 1855721 h 3482342"/>
              <a:gd name="connsiteX74" fmla="*/ 7618027 w 12192000"/>
              <a:gd name="connsiteY74" fmla="*/ 1830959 h 3482342"/>
              <a:gd name="connsiteX75" fmla="*/ 7449425 w 12192000"/>
              <a:gd name="connsiteY75" fmla="*/ 1810910 h 3482342"/>
              <a:gd name="connsiteX76" fmla="*/ 7342915 w 12192000"/>
              <a:gd name="connsiteY76" fmla="*/ 1819827 h 3482342"/>
              <a:gd name="connsiteX77" fmla="*/ 7255191 w 12192000"/>
              <a:gd name="connsiteY77" fmla="*/ 1834354 h 3482342"/>
              <a:gd name="connsiteX78" fmla="*/ 7131205 w 12192000"/>
              <a:gd name="connsiteY78" fmla="*/ 1845557 h 3482342"/>
              <a:gd name="connsiteX79" fmla="*/ 6941837 w 12192000"/>
              <a:gd name="connsiteY79" fmla="*/ 1840640 h 3482342"/>
              <a:gd name="connsiteX80" fmla="*/ 6837145 w 12192000"/>
              <a:gd name="connsiteY80" fmla="*/ 1870724 h 3482342"/>
              <a:gd name="connsiteX81" fmla="*/ 6753991 w 12192000"/>
              <a:gd name="connsiteY81" fmla="*/ 1860969 h 3482342"/>
              <a:gd name="connsiteX82" fmla="*/ 6727754 w 12192000"/>
              <a:gd name="connsiteY82" fmla="*/ 1882372 h 3482342"/>
              <a:gd name="connsiteX83" fmla="*/ 6723371 w 12192000"/>
              <a:gd name="connsiteY83" fmla="*/ 1886494 h 3482342"/>
              <a:gd name="connsiteX84" fmla="*/ 6702779 w 12192000"/>
              <a:gd name="connsiteY84" fmla="*/ 1893601 h 3482342"/>
              <a:gd name="connsiteX85" fmla="*/ 6686657 w 12192000"/>
              <a:gd name="connsiteY85" fmla="*/ 1907344 h 3482342"/>
              <a:gd name="connsiteX86" fmla="*/ 6651330 w 12192000"/>
              <a:gd name="connsiteY86" fmla="*/ 1922921 h 3482342"/>
              <a:gd name="connsiteX87" fmla="*/ 6622958 w 12192000"/>
              <a:gd name="connsiteY87" fmla="*/ 1936255 h 3482342"/>
              <a:gd name="connsiteX88" fmla="*/ 6522602 w 12192000"/>
              <a:gd name="connsiteY88" fmla="*/ 1954133 h 3482342"/>
              <a:gd name="connsiteX89" fmla="*/ 6444344 w 12192000"/>
              <a:gd name="connsiteY89" fmla="*/ 1969663 h 3482342"/>
              <a:gd name="connsiteX90" fmla="*/ 6409626 w 12192000"/>
              <a:gd name="connsiteY90" fmla="*/ 1978846 h 3482342"/>
              <a:gd name="connsiteX91" fmla="*/ 6333446 w 12192000"/>
              <a:gd name="connsiteY91" fmla="*/ 1997163 h 3482342"/>
              <a:gd name="connsiteX92" fmla="*/ 6294933 w 12192000"/>
              <a:gd name="connsiteY92" fmla="*/ 2019412 h 3482342"/>
              <a:gd name="connsiteX93" fmla="*/ 6238719 w 12192000"/>
              <a:gd name="connsiteY93" fmla="*/ 2042547 h 3482342"/>
              <a:gd name="connsiteX94" fmla="*/ 6187205 w 12192000"/>
              <a:gd name="connsiteY94" fmla="*/ 2060048 h 3482342"/>
              <a:gd name="connsiteX95" fmla="*/ 6138780 w 12192000"/>
              <a:gd name="connsiteY95" fmla="*/ 2081918 h 3482342"/>
              <a:gd name="connsiteX96" fmla="*/ 6120125 w 12192000"/>
              <a:gd name="connsiteY96" fmla="*/ 2109475 h 3482342"/>
              <a:gd name="connsiteX97" fmla="*/ 6056576 w 12192000"/>
              <a:gd name="connsiteY97" fmla="*/ 2120066 h 3482342"/>
              <a:gd name="connsiteX98" fmla="*/ 5993794 w 12192000"/>
              <a:gd name="connsiteY98" fmla="*/ 2122569 h 3482342"/>
              <a:gd name="connsiteX99" fmla="*/ 5943601 w 12192000"/>
              <a:gd name="connsiteY99" fmla="*/ 2137719 h 3482342"/>
              <a:gd name="connsiteX100" fmla="*/ 5898141 w 12192000"/>
              <a:gd name="connsiteY100" fmla="*/ 2144806 h 3482342"/>
              <a:gd name="connsiteX101" fmla="*/ 5855337 w 12192000"/>
              <a:gd name="connsiteY101" fmla="*/ 2137719 h 3482342"/>
              <a:gd name="connsiteX102" fmla="*/ 5817682 w 12192000"/>
              <a:gd name="connsiteY102" fmla="*/ 2157358 h 3482342"/>
              <a:gd name="connsiteX103" fmla="*/ 5735300 w 12192000"/>
              <a:gd name="connsiteY103" fmla="*/ 2158902 h 3482342"/>
              <a:gd name="connsiteX104" fmla="*/ 5591469 w 12192000"/>
              <a:gd name="connsiteY104" fmla="*/ 2178389 h 3482342"/>
              <a:gd name="connsiteX105" fmla="*/ 5505818 w 12192000"/>
              <a:gd name="connsiteY105" fmla="*/ 2194207 h 3482342"/>
              <a:gd name="connsiteX106" fmla="*/ 5452860 w 12192000"/>
              <a:gd name="connsiteY106" fmla="*/ 2180085 h 3482342"/>
              <a:gd name="connsiteX107" fmla="*/ 5414282 w 12192000"/>
              <a:gd name="connsiteY107" fmla="*/ 2183070 h 3482342"/>
              <a:gd name="connsiteX108" fmla="*/ 5368369 w 12192000"/>
              <a:gd name="connsiteY108" fmla="*/ 2204272 h 3482342"/>
              <a:gd name="connsiteX109" fmla="*/ 5336354 w 12192000"/>
              <a:gd name="connsiteY109" fmla="*/ 2218920 h 3482342"/>
              <a:gd name="connsiteX110" fmla="*/ 5291263 w 12192000"/>
              <a:gd name="connsiteY110" fmla="*/ 2239182 h 3482342"/>
              <a:gd name="connsiteX111" fmla="*/ 5255152 w 12192000"/>
              <a:gd name="connsiteY111" fmla="*/ 2247164 h 3482342"/>
              <a:gd name="connsiteX112" fmla="*/ 5233796 w 12192000"/>
              <a:gd name="connsiteY112" fmla="*/ 2268260 h 3482342"/>
              <a:gd name="connsiteX113" fmla="*/ 5212786 w 12192000"/>
              <a:gd name="connsiteY113" fmla="*/ 2296592 h 3482342"/>
              <a:gd name="connsiteX114" fmla="*/ 5173523 w 12192000"/>
              <a:gd name="connsiteY114" fmla="*/ 2309057 h 3482342"/>
              <a:gd name="connsiteX115" fmla="*/ 5123830 w 12192000"/>
              <a:gd name="connsiteY115" fmla="*/ 2307070 h 3482342"/>
              <a:gd name="connsiteX116" fmla="*/ 5065426 w 12192000"/>
              <a:gd name="connsiteY116" fmla="*/ 2324076 h 3482342"/>
              <a:gd name="connsiteX117" fmla="*/ 4975908 w 12192000"/>
              <a:gd name="connsiteY117" fmla="*/ 2364128 h 3482342"/>
              <a:gd name="connsiteX118" fmla="*/ 4913723 w 12192000"/>
              <a:gd name="connsiteY118" fmla="*/ 2385265 h 3482342"/>
              <a:gd name="connsiteX119" fmla="*/ 4746485 w 12192000"/>
              <a:gd name="connsiteY119" fmla="*/ 2451769 h 3482342"/>
              <a:gd name="connsiteX120" fmla="*/ 4681588 w 12192000"/>
              <a:gd name="connsiteY120" fmla="*/ 2467494 h 3482342"/>
              <a:gd name="connsiteX121" fmla="*/ 1783655 w 12192000"/>
              <a:gd name="connsiteY121" fmla="*/ 3163860 h 3482342"/>
              <a:gd name="connsiteX122" fmla="*/ 1325955 w 12192000"/>
              <a:gd name="connsiteY122" fmla="*/ 3176692 h 3482342"/>
              <a:gd name="connsiteX123" fmla="*/ 1190384 w 12192000"/>
              <a:gd name="connsiteY123" fmla="*/ 3203504 h 3482342"/>
              <a:gd name="connsiteX124" fmla="*/ 1094537 w 12192000"/>
              <a:gd name="connsiteY124" fmla="*/ 3229469 h 3482342"/>
              <a:gd name="connsiteX125" fmla="*/ 779276 w 12192000"/>
              <a:gd name="connsiteY125" fmla="*/ 3327290 h 3482342"/>
              <a:gd name="connsiteX126" fmla="*/ 600378 w 12192000"/>
              <a:gd name="connsiteY126" fmla="*/ 3335250 h 3482342"/>
              <a:gd name="connsiteX127" fmla="*/ 493457 w 12192000"/>
              <a:gd name="connsiteY127" fmla="*/ 3365044 h 3482342"/>
              <a:gd name="connsiteX128" fmla="*/ 349402 w 12192000"/>
              <a:gd name="connsiteY128" fmla="*/ 3380897 h 3482342"/>
              <a:gd name="connsiteX129" fmla="*/ 192183 w 12192000"/>
              <a:gd name="connsiteY129" fmla="*/ 3460075 h 3482342"/>
              <a:gd name="connsiteX130" fmla="*/ 46713 w 12192000"/>
              <a:gd name="connsiteY130" fmla="*/ 3462986 h 3482342"/>
              <a:gd name="connsiteX131" fmla="*/ 2765 w 12192000"/>
              <a:gd name="connsiteY131" fmla="*/ 3480770 h 3482342"/>
              <a:gd name="connsiteX132" fmla="*/ 0 w 12192000"/>
              <a:gd name="connsiteY132" fmla="*/ 3482342 h 3482342"/>
              <a:gd name="connsiteX133" fmla="*/ 0 w 12192000"/>
              <a:gd name="connsiteY13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538519 w 12192000"/>
              <a:gd name="connsiteY67" fmla="*/ 1894114 h 3482342"/>
              <a:gd name="connsiteX68" fmla="*/ 8393565 w 12192000"/>
              <a:gd name="connsiteY68" fmla="*/ 1965974 h 3482342"/>
              <a:gd name="connsiteX69" fmla="*/ 8236214 w 12192000"/>
              <a:gd name="connsiteY69" fmla="*/ 1909725 h 3482342"/>
              <a:gd name="connsiteX70" fmla="*/ 8132104 w 12192000"/>
              <a:gd name="connsiteY70" fmla="*/ 1895727 h 3482342"/>
              <a:gd name="connsiteX71" fmla="*/ 7918078 w 12192000"/>
              <a:gd name="connsiteY71" fmla="*/ 1862668 h 3482342"/>
              <a:gd name="connsiteX72" fmla="*/ 7817899 w 12192000"/>
              <a:gd name="connsiteY72" fmla="*/ 1862176 h 3482342"/>
              <a:gd name="connsiteX73" fmla="*/ 7768994 w 12192000"/>
              <a:gd name="connsiteY73" fmla="*/ 1855721 h 3482342"/>
              <a:gd name="connsiteX74" fmla="*/ 7618027 w 12192000"/>
              <a:gd name="connsiteY74" fmla="*/ 1830959 h 3482342"/>
              <a:gd name="connsiteX75" fmla="*/ 7449425 w 12192000"/>
              <a:gd name="connsiteY75" fmla="*/ 1810910 h 3482342"/>
              <a:gd name="connsiteX76" fmla="*/ 7342915 w 12192000"/>
              <a:gd name="connsiteY76" fmla="*/ 1819827 h 3482342"/>
              <a:gd name="connsiteX77" fmla="*/ 7255191 w 12192000"/>
              <a:gd name="connsiteY77" fmla="*/ 1834354 h 3482342"/>
              <a:gd name="connsiteX78" fmla="*/ 7131205 w 12192000"/>
              <a:gd name="connsiteY78" fmla="*/ 1845557 h 3482342"/>
              <a:gd name="connsiteX79" fmla="*/ 6941837 w 12192000"/>
              <a:gd name="connsiteY79" fmla="*/ 1840640 h 3482342"/>
              <a:gd name="connsiteX80" fmla="*/ 6837145 w 12192000"/>
              <a:gd name="connsiteY80" fmla="*/ 1870724 h 3482342"/>
              <a:gd name="connsiteX81" fmla="*/ 6753991 w 12192000"/>
              <a:gd name="connsiteY81" fmla="*/ 1860969 h 3482342"/>
              <a:gd name="connsiteX82" fmla="*/ 6727754 w 12192000"/>
              <a:gd name="connsiteY82" fmla="*/ 1882372 h 3482342"/>
              <a:gd name="connsiteX83" fmla="*/ 6723371 w 12192000"/>
              <a:gd name="connsiteY83" fmla="*/ 1886494 h 3482342"/>
              <a:gd name="connsiteX84" fmla="*/ 6702779 w 12192000"/>
              <a:gd name="connsiteY84" fmla="*/ 1893601 h 3482342"/>
              <a:gd name="connsiteX85" fmla="*/ 6686657 w 12192000"/>
              <a:gd name="connsiteY85" fmla="*/ 1907344 h 3482342"/>
              <a:gd name="connsiteX86" fmla="*/ 6651330 w 12192000"/>
              <a:gd name="connsiteY86" fmla="*/ 1922921 h 3482342"/>
              <a:gd name="connsiteX87" fmla="*/ 6622958 w 12192000"/>
              <a:gd name="connsiteY87" fmla="*/ 1936255 h 3482342"/>
              <a:gd name="connsiteX88" fmla="*/ 6522602 w 12192000"/>
              <a:gd name="connsiteY88" fmla="*/ 1954133 h 3482342"/>
              <a:gd name="connsiteX89" fmla="*/ 6444344 w 12192000"/>
              <a:gd name="connsiteY89" fmla="*/ 1969663 h 3482342"/>
              <a:gd name="connsiteX90" fmla="*/ 6409626 w 12192000"/>
              <a:gd name="connsiteY90" fmla="*/ 1978846 h 3482342"/>
              <a:gd name="connsiteX91" fmla="*/ 6333446 w 12192000"/>
              <a:gd name="connsiteY91" fmla="*/ 1997163 h 3482342"/>
              <a:gd name="connsiteX92" fmla="*/ 6294933 w 12192000"/>
              <a:gd name="connsiteY92" fmla="*/ 2019412 h 3482342"/>
              <a:gd name="connsiteX93" fmla="*/ 6238719 w 12192000"/>
              <a:gd name="connsiteY93" fmla="*/ 2042547 h 3482342"/>
              <a:gd name="connsiteX94" fmla="*/ 6187205 w 12192000"/>
              <a:gd name="connsiteY94" fmla="*/ 2060048 h 3482342"/>
              <a:gd name="connsiteX95" fmla="*/ 6138780 w 12192000"/>
              <a:gd name="connsiteY95" fmla="*/ 2081918 h 3482342"/>
              <a:gd name="connsiteX96" fmla="*/ 6120125 w 12192000"/>
              <a:gd name="connsiteY96" fmla="*/ 2109475 h 3482342"/>
              <a:gd name="connsiteX97" fmla="*/ 6056576 w 12192000"/>
              <a:gd name="connsiteY97" fmla="*/ 2120066 h 3482342"/>
              <a:gd name="connsiteX98" fmla="*/ 5993794 w 12192000"/>
              <a:gd name="connsiteY98" fmla="*/ 2122569 h 3482342"/>
              <a:gd name="connsiteX99" fmla="*/ 5943601 w 12192000"/>
              <a:gd name="connsiteY99" fmla="*/ 2137719 h 3482342"/>
              <a:gd name="connsiteX100" fmla="*/ 5898141 w 12192000"/>
              <a:gd name="connsiteY100" fmla="*/ 2144806 h 3482342"/>
              <a:gd name="connsiteX101" fmla="*/ 5855337 w 12192000"/>
              <a:gd name="connsiteY101" fmla="*/ 2137719 h 3482342"/>
              <a:gd name="connsiteX102" fmla="*/ 5817682 w 12192000"/>
              <a:gd name="connsiteY102" fmla="*/ 2157358 h 3482342"/>
              <a:gd name="connsiteX103" fmla="*/ 5735300 w 12192000"/>
              <a:gd name="connsiteY103" fmla="*/ 2158902 h 3482342"/>
              <a:gd name="connsiteX104" fmla="*/ 5591469 w 12192000"/>
              <a:gd name="connsiteY104" fmla="*/ 2178389 h 3482342"/>
              <a:gd name="connsiteX105" fmla="*/ 5505818 w 12192000"/>
              <a:gd name="connsiteY105" fmla="*/ 2194207 h 3482342"/>
              <a:gd name="connsiteX106" fmla="*/ 5452860 w 12192000"/>
              <a:gd name="connsiteY106" fmla="*/ 2180085 h 3482342"/>
              <a:gd name="connsiteX107" fmla="*/ 5414282 w 12192000"/>
              <a:gd name="connsiteY107" fmla="*/ 2183070 h 3482342"/>
              <a:gd name="connsiteX108" fmla="*/ 5368369 w 12192000"/>
              <a:gd name="connsiteY108" fmla="*/ 2204272 h 3482342"/>
              <a:gd name="connsiteX109" fmla="*/ 5336354 w 12192000"/>
              <a:gd name="connsiteY109" fmla="*/ 2218920 h 3482342"/>
              <a:gd name="connsiteX110" fmla="*/ 5291263 w 12192000"/>
              <a:gd name="connsiteY110" fmla="*/ 2239182 h 3482342"/>
              <a:gd name="connsiteX111" fmla="*/ 5255152 w 12192000"/>
              <a:gd name="connsiteY111" fmla="*/ 2247164 h 3482342"/>
              <a:gd name="connsiteX112" fmla="*/ 5233796 w 12192000"/>
              <a:gd name="connsiteY112" fmla="*/ 2268260 h 3482342"/>
              <a:gd name="connsiteX113" fmla="*/ 5212786 w 12192000"/>
              <a:gd name="connsiteY113" fmla="*/ 2296592 h 3482342"/>
              <a:gd name="connsiteX114" fmla="*/ 5173523 w 12192000"/>
              <a:gd name="connsiteY114" fmla="*/ 2309057 h 3482342"/>
              <a:gd name="connsiteX115" fmla="*/ 5123830 w 12192000"/>
              <a:gd name="connsiteY115" fmla="*/ 2307070 h 3482342"/>
              <a:gd name="connsiteX116" fmla="*/ 5065426 w 12192000"/>
              <a:gd name="connsiteY116" fmla="*/ 2324076 h 3482342"/>
              <a:gd name="connsiteX117" fmla="*/ 4975908 w 12192000"/>
              <a:gd name="connsiteY117" fmla="*/ 2364128 h 3482342"/>
              <a:gd name="connsiteX118" fmla="*/ 4913723 w 12192000"/>
              <a:gd name="connsiteY118" fmla="*/ 2385265 h 3482342"/>
              <a:gd name="connsiteX119" fmla="*/ 4746485 w 12192000"/>
              <a:gd name="connsiteY119" fmla="*/ 2451769 h 3482342"/>
              <a:gd name="connsiteX120" fmla="*/ 4681588 w 12192000"/>
              <a:gd name="connsiteY120" fmla="*/ 2467494 h 3482342"/>
              <a:gd name="connsiteX121" fmla="*/ 1783655 w 12192000"/>
              <a:gd name="connsiteY121" fmla="*/ 3163860 h 3482342"/>
              <a:gd name="connsiteX122" fmla="*/ 1325955 w 12192000"/>
              <a:gd name="connsiteY122" fmla="*/ 3176692 h 3482342"/>
              <a:gd name="connsiteX123" fmla="*/ 1190384 w 12192000"/>
              <a:gd name="connsiteY123" fmla="*/ 3203504 h 3482342"/>
              <a:gd name="connsiteX124" fmla="*/ 1094537 w 12192000"/>
              <a:gd name="connsiteY124" fmla="*/ 3229469 h 3482342"/>
              <a:gd name="connsiteX125" fmla="*/ 779276 w 12192000"/>
              <a:gd name="connsiteY125" fmla="*/ 3327290 h 3482342"/>
              <a:gd name="connsiteX126" fmla="*/ 600378 w 12192000"/>
              <a:gd name="connsiteY126" fmla="*/ 3335250 h 3482342"/>
              <a:gd name="connsiteX127" fmla="*/ 493457 w 12192000"/>
              <a:gd name="connsiteY127" fmla="*/ 3365044 h 3482342"/>
              <a:gd name="connsiteX128" fmla="*/ 349402 w 12192000"/>
              <a:gd name="connsiteY128" fmla="*/ 3380897 h 3482342"/>
              <a:gd name="connsiteX129" fmla="*/ 192183 w 12192000"/>
              <a:gd name="connsiteY129" fmla="*/ 3460075 h 3482342"/>
              <a:gd name="connsiteX130" fmla="*/ 46713 w 12192000"/>
              <a:gd name="connsiteY130" fmla="*/ 3462986 h 3482342"/>
              <a:gd name="connsiteX131" fmla="*/ 2765 w 12192000"/>
              <a:gd name="connsiteY131" fmla="*/ 3480770 h 3482342"/>
              <a:gd name="connsiteX132" fmla="*/ 0 w 12192000"/>
              <a:gd name="connsiteY132" fmla="*/ 3482342 h 3482342"/>
              <a:gd name="connsiteX133" fmla="*/ 0 w 12192000"/>
              <a:gd name="connsiteY13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538519 w 12192000"/>
              <a:gd name="connsiteY67" fmla="*/ 1894114 h 3482342"/>
              <a:gd name="connsiteX68" fmla="*/ 8506541 w 12192000"/>
              <a:gd name="connsiteY68" fmla="*/ 1905955 h 3482342"/>
              <a:gd name="connsiteX69" fmla="*/ 8236214 w 12192000"/>
              <a:gd name="connsiteY69" fmla="*/ 1909725 h 3482342"/>
              <a:gd name="connsiteX70" fmla="*/ 8132104 w 12192000"/>
              <a:gd name="connsiteY70" fmla="*/ 1895727 h 3482342"/>
              <a:gd name="connsiteX71" fmla="*/ 7918078 w 12192000"/>
              <a:gd name="connsiteY71" fmla="*/ 1862668 h 3482342"/>
              <a:gd name="connsiteX72" fmla="*/ 7817899 w 12192000"/>
              <a:gd name="connsiteY72" fmla="*/ 1862176 h 3482342"/>
              <a:gd name="connsiteX73" fmla="*/ 7768994 w 12192000"/>
              <a:gd name="connsiteY73" fmla="*/ 1855721 h 3482342"/>
              <a:gd name="connsiteX74" fmla="*/ 7618027 w 12192000"/>
              <a:gd name="connsiteY74" fmla="*/ 1830959 h 3482342"/>
              <a:gd name="connsiteX75" fmla="*/ 7449425 w 12192000"/>
              <a:gd name="connsiteY75" fmla="*/ 1810910 h 3482342"/>
              <a:gd name="connsiteX76" fmla="*/ 7342915 w 12192000"/>
              <a:gd name="connsiteY76" fmla="*/ 1819827 h 3482342"/>
              <a:gd name="connsiteX77" fmla="*/ 7255191 w 12192000"/>
              <a:gd name="connsiteY77" fmla="*/ 1834354 h 3482342"/>
              <a:gd name="connsiteX78" fmla="*/ 7131205 w 12192000"/>
              <a:gd name="connsiteY78" fmla="*/ 1845557 h 3482342"/>
              <a:gd name="connsiteX79" fmla="*/ 6941837 w 12192000"/>
              <a:gd name="connsiteY79" fmla="*/ 1840640 h 3482342"/>
              <a:gd name="connsiteX80" fmla="*/ 6837145 w 12192000"/>
              <a:gd name="connsiteY80" fmla="*/ 1870724 h 3482342"/>
              <a:gd name="connsiteX81" fmla="*/ 6753991 w 12192000"/>
              <a:gd name="connsiteY81" fmla="*/ 1860969 h 3482342"/>
              <a:gd name="connsiteX82" fmla="*/ 6727754 w 12192000"/>
              <a:gd name="connsiteY82" fmla="*/ 1882372 h 3482342"/>
              <a:gd name="connsiteX83" fmla="*/ 6723371 w 12192000"/>
              <a:gd name="connsiteY83" fmla="*/ 1886494 h 3482342"/>
              <a:gd name="connsiteX84" fmla="*/ 6702779 w 12192000"/>
              <a:gd name="connsiteY84" fmla="*/ 1893601 h 3482342"/>
              <a:gd name="connsiteX85" fmla="*/ 6686657 w 12192000"/>
              <a:gd name="connsiteY85" fmla="*/ 1907344 h 3482342"/>
              <a:gd name="connsiteX86" fmla="*/ 6651330 w 12192000"/>
              <a:gd name="connsiteY86" fmla="*/ 1922921 h 3482342"/>
              <a:gd name="connsiteX87" fmla="*/ 6622958 w 12192000"/>
              <a:gd name="connsiteY87" fmla="*/ 1936255 h 3482342"/>
              <a:gd name="connsiteX88" fmla="*/ 6522602 w 12192000"/>
              <a:gd name="connsiteY88" fmla="*/ 1954133 h 3482342"/>
              <a:gd name="connsiteX89" fmla="*/ 6444344 w 12192000"/>
              <a:gd name="connsiteY89" fmla="*/ 1969663 h 3482342"/>
              <a:gd name="connsiteX90" fmla="*/ 6409626 w 12192000"/>
              <a:gd name="connsiteY90" fmla="*/ 1978846 h 3482342"/>
              <a:gd name="connsiteX91" fmla="*/ 6333446 w 12192000"/>
              <a:gd name="connsiteY91" fmla="*/ 1997163 h 3482342"/>
              <a:gd name="connsiteX92" fmla="*/ 6294933 w 12192000"/>
              <a:gd name="connsiteY92" fmla="*/ 2019412 h 3482342"/>
              <a:gd name="connsiteX93" fmla="*/ 6238719 w 12192000"/>
              <a:gd name="connsiteY93" fmla="*/ 2042547 h 3482342"/>
              <a:gd name="connsiteX94" fmla="*/ 6187205 w 12192000"/>
              <a:gd name="connsiteY94" fmla="*/ 2060048 h 3482342"/>
              <a:gd name="connsiteX95" fmla="*/ 6138780 w 12192000"/>
              <a:gd name="connsiteY95" fmla="*/ 2081918 h 3482342"/>
              <a:gd name="connsiteX96" fmla="*/ 6120125 w 12192000"/>
              <a:gd name="connsiteY96" fmla="*/ 2109475 h 3482342"/>
              <a:gd name="connsiteX97" fmla="*/ 6056576 w 12192000"/>
              <a:gd name="connsiteY97" fmla="*/ 2120066 h 3482342"/>
              <a:gd name="connsiteX98" fmla="*/ 5993794 w 12192000"/>
              <a:gd name="connsiteY98" fmla="*/ 2122569 h 3482342"/>
              <a:gd name="connsiteX99" fmla="*/ 5943601 w 12192000"/>
              <a:gd name="connsiteY99" fmla="*/ 2137719 h 3482342"/>
              <a:gd name="connsiteX100" fmla="*/ 5898141 w 12192000"/>
              <a:gd name="connsiteY100" fmla="*/ 2144806 h 3482342"/>
              <a:gd name="connsiteX101" fmla="*/ 5855337 w 12192000"/>
              <a:gd name="connsiteY101" fmla="*/ 2137719 h 3482342"/>
              <a:gd name="connsiteX102" fmla="*/ 5817682 w 12192000"/>
              <a:gd name="connsiteY102" fmla="*/ 2157358 h 3482342"/>
              <a:gd name="connsiteX103" fmla="*/ 5735300 w 12192000"/>
              <a:gd name="connsiteY103" fmla="*/ 2158902 h 3482342"/>
              <a:gd name="connsiteX104" fmla="*/ 5591469 w 12192000"/>
              <a:gd name="connsiteY104" fmla="*/ 2178389 h 3482342"/>
              <a:gd name="connsiteX105" fmla="*/ 5505818 w 12192000"/>
              <a:gd name="connsiteY105" fmla="*/ 2194207 h 3482342"/>
              <a:gd name="connsiteX106" fmla="*/ 5452860 w 12192000"/>
              <a:gd name="connsiteY106" fmla="*/ 2180085 h 3482342"/>
              <a:gd name="connsiteX107" fmla="*/ 5414282 w 12192000"/>
              <a:gd name="connsiteY107" fmla="*/ 2183070 h 3482342"/>
              <a:gd name="connsiteX108" fmla="*/ 5368369 w 12192000"/>
              <a:gd name="connsiteY108" fmla="*/ 2204272 h 3482342"/>
              <a:gd name="connsiteX109" fmla="*/ 5336354 w 12192000"/>
              <a:gd name="connsiteY109" fmla="*/ 2218920 h 3482342"/>
              <a:gd name="connsiteX110" fmla="*/ 5291263 w 12192000"/>
              <a:gd name="connsiteY110" fmla="*/ 2239182 h 3482342"/>
              <a:gd name="connsiteX111" fmla="*/ 5255152 w 12192000"/>
              <a:gd name="connsiteY111" fmla="*/ 2247164 h 3482342"/>
              <a:gd name="connsiteX112" fmla="*/ 5233796 w 12192000"/>
              <a:gd name="connsiteY112" fmla="*/ 2268260 h 3482342"/>
              <a:gd name="connsiteX113" fmla="*/ 5212786 w 12192000"/>
              <a:gd name="connsiteY113" fmla="*/ 2296592 h 3482342"/>
              <a:gd name="connsiteX114" fmla="*/ 5173523 w 12192000"/>
              <a:gd name="connsiteY114" fmla="*/ 2309057 h 3482342"/>
              <a:gd name="connsiteX115" fmla="*/ 5123830 w 12192000"/>
              <a:gd name="connsiteY115" fmla="*/ 2307070 h 3482342"/>
              <a:gd name="connsiteX116" fmla="*/ 5065426 w 12192000"/>
              <a:gd name="connsiteY116" fmla="*/ 2324076 h 3482342"/>
              <a:gd name="connsiteX117" fmla="*/ 4975908 w 12192000"/>
              <a:gd name="connsiteY117" fmla="*/ 2364128 h 3482342"/>
              <a:gd name="connsiteX118" fmla="*/ 4913723 w 12192000"/>
              <a:gd name="connsiteY118" fmla="*/ 2385265 h 3482342"/>
              <a:gd name="connsiteX119" fmla="*/ 4746485 w 12192000"/>
              <a:gd name="connsiteY119" fmla="*/ 2451769 h 3482342"/>
              <a:gd name="connsiteX120" fmla="*/ 4681588 w 12192000"/>
              <a:gd name="connsiteY120" fmla="*/ 2467494 h 3482342"/>
              <a:gd name="connsiteX121" fmla="*/ 1783655 w 12192000"/>
              <a:gd name="connsiteY121" fmla="*/ 3163860 h 3482342"/>
              <a:gd name="connsiteX122" fmla="*/ 1325955 w 12192000"/>
              <a:gd name="connsiteY122" fmla="*/ 3176692 h 3482342"/>
              <a:gd name="connsiteX123" fmla="*/ 1190384 w 12192000"/>
              <a:gd name="connsiteY123" fmla="*/ 3203504 h 3482342"/>
              <a:gd name="connsiteX124" fmla="*/ 1094537 w 12192000"/>
              <a:gd name="connsiteY124" fmla="*/ 3229469 h 3482342"/>
              <a:gd name="connsiteX125" fmla="*/ 779276 w 12192000"/>
              <a:gd name="connsiteY125" fmla="*/ 3327290 h 3482342"/>
              <a:gd name="connsiteX126" fmla="*/ 600378 w 12192000"/>
              <a:gd name="connsiteY126" fmla="*/ 3335250 h 3482342"/>
              <a:gd name="connsiteX127" fmla="*/ 493457 w 12192000"/>
              <a:gd name="connsiteY127" fmla="*/ 3365044 h 3482342"/>
              <a:gd name="connsiteX128" fmla="*/ 349402 w 12192000"/>
              <a:gd name="connsiteY128" fmla="*/ 3380897 h 3482342"/>
              <a:gd name="connsiteX129" fmla="*/ 192183 w 12192000"/>
              <a:gd name="connsiteY129" fmla="*/ 3460075 h 3482342"/>
              <a:gd name="connsiteX130" fmla="*/ 46713 w 12192000"/>
              <a:gd name="connsiteY130" fmla="*/ 3462986 h 3482342"/>
              <a:gd name="connsiteX131" fmla="*/ 2765 w 12192000"/>
              <a:gd name="connsiteY131" fmla="*/ 3480770 h 3482342"/>
              <a:gd name="connsiteX132" fmla="*/ 0 w 12192000"/>
              <a:gd name="connsiteY132" fmla="*/ 3482342 h 3482342"/>
              <a:gd name="connsiteX133" fmla="*/ 0 w 12192000"/>
              <a:gd name="connsiteY13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39694 w 12192000"/>
              <a:gd name="connsiteY41" fmla="*/ 1406905 h 3482342"/>
              <a:gd name="connsiteX42" fmla="*/ 10405409 w 12192000"/>
              <a:gd name="connsiteY42" fmla="*/ 1422789 h 3482342"/>
              <a:gd name="connsiteX43" fmla="*/ 10370530 w 12192000"/>
              <a:gd name="connsiteY43" fmla="*/ 1441596 h 3482342"/>
              <a:gd name="connsiteX44" fmla="*/ 10300239 w 12192000"/>
              <a:gd name="connsiteY44" fmla="*/ 1456332 h 3482342"/>
              <a:gd name="connsiteX45" fmla="*/ 10264922 w 12192000"/>
              <a:gd name="connsiteY45" fmla="*/ 1472107 h 3482342"/>
              <a:gd name="connsiteX46" fmla="*/ 10229629 w 12192000"/>
              <a:gd name="connsiteY46" fmla="*/ 1470454 h 3482342"/>
              <a:gd name="connsiteX47" fmla="*/ 10201385 w 12192000"/>
              <a:gd name="connsiteY47" fmla="*/ 1477515 h 3482342"/>
              <a:gd name="connsiteX48" fmla="*/ 10151958 w 12192000"/>
              <a:gd name="connsiteY48" fmla="*/ 1477515 h 3482342"/>
              <a:gd name="connsiteX49" fmla="*/ 10120184 w 12192000"/>
              <a:gd name="connsiteY49" fmla="*/ 1466924 h 3482342"/>
              <a:gd name="connsiteX50" fmla="*/ 10081348 w 12192000"/>
              <a:gd name="connsiteY50" fmla="*/ 1481046 h 3482342"/>
              <a:gd name="connsiteX51" fmla="*/ 10058690 w 12192000"/>
              <a:gd name="connsiteY51" fmla="*/ 1474888 h 3482342"/>
              <a:gd name="connsiteX52" fmla="*/ 10004424 w 12192000"/>
              <a:gd name="connsiteY52" fmla="*/ 1489801 h 3482342"/>
              <a:gd name="connsiteX53" fmla="*/ 9999951 w 12192000"/>
              <a:gd name="connsiteY53" fmla="*/ 1499127 h 3482342"/>
              <a:gd name="connsiteX54" fmla="*/ 9845462 w 12192000"/>
              <a:gd name="connsiteY54" fmla="*/ 1548192 h 3482342"/>
              <a:gd name="connsiteX55" fmla="*/ 9736156 w 12192000"/>
              <a:gd name="connsiteY55" fmla="*/ 1581928 h 3482342"/>
              <a:gd name="connsiteX56" fmla="*/ 9693355 w 12192000"/>
              <a:gd name="connsiteY56" fmla="*/ 1602632 h 3482342"/>
              <a:gd name="connsiteX57" fmla="*/ 9664242 w 12192000"/>
              <a:gd name="connsiteY57" fmla="*/ 1622075 h 3482342"/>
              <a:gd name="connsiteX58" fmla="*/ 9579195 w 12192000"/>
              <a:gd name="connsiteY58" fmla="*/ 1648017 h 3482342"/>
              <a:gd name="connsiteX59" fmla="*/ 9433652 w 12192000"/>
              <a:gd name="connsiteY59" fmla="*/ 1681174 h 3482342"/>
              <a:gd name="connsiteX60" fmla="*/ 9403775 w 12192000"/>
              <a:gd name="connsiteY60" fmla="*/ 1690403 h 3482342"/>
              <a:gd name="connsiteX61" fmla="*/ 9382503 w 12192000"/>
              <a:gd name="connsiteY61" fmla="*/ 1706957 h 3482342"/>
              <a:gd name="connsiteX62" fmla="*/ 9381410 w 12192000"/>
              <a:gd name="connsiteY62" fmla="*/ 1718312 h 3482342"/>
              <a:gd name="connsiteX63" fmla="*/ 9365685 w 12192000"/>
              <a:gd name="connsiteY63" fmla="*/ 1724772 h 3482342"/>
              <a:gd name="connsiteX64" fmla="*/ 9278020 w 12192000"/>
              <a:gd name="connsiteY64" fmla="*/ 1741161 h 3482342"/>
              <a:gd name="connsiteX65" fmla="*/ 9217145 w 12192000"/>
              <a:gd name="connsiteY65" fmla="*/ 1771195 h 3482342"/>
              <a:gd name="connsiteX66" fmla="*/ 8955875 w 12192000"/>
              <a:gd name="connsiteY66" fmla="*/ 1796806 h 3482342"/>
              <a:gd name="connsiteX67" fmla="*/ 8648415 w 12192000"/>
              <a:gd name="connsiteY67" fmla="*/ 1878623 h 3482342"/>
              <a:gd name="connsiteX68" fmla="*/ 8538519 w 12192000"/>
              <a:gd name="connsiteY68" fmla="*/ 1894114 h 3482342"/>
              <a:gd name="connsiteX69" fmla="*/ 8506541 w 12192000"/>
              <a:gd name="connsiteY69" fmla="*/ 1905955 h 3482342"/>
              <a:gd name="connsiteX70" fmla="*/ 8236214 w 12192000"/>
              <a:gd name="connsiteY70" fmla="*/ 1909725 h 3482342"/>
              <a:gd name="connsiteX71" fmla="*/ 8132104 w 12192000"/>
              <a:gd name="connsiteY71" fmla="*/ 1895727 h 3482342"/>
              <a:gd name="connsiteX72" fmla="*/ 7918078 w 12192000"/>
              <a:gd name="connsiteY72" fmla="*/ 1862668 h 3482342"/>
              <a:gd name="connsiteX73" fmla="*/ 7817899 w 12192000"/>
              <a:gd name="connsiteY73" fmla="*/ 1862176 h 3482342"/>
              <a:gd name="connsiteX74" fmla="*/ 7768994 w 12192000"/>
              <a:gd name="connsiteY74" fmla="*/ 1855721 h 3482342"/>
              <a:gd name="connsiteX75" fmla="*/ 7618027 w 12192000"/>
              <a:gd name="connsiteY75" fmla="*/ 1830959 h 3482342"/>
              <a:gd name="connsiteX76" fmla="*/ 7449425 w 12192000"/>
              <a:gd name="connsiteY76" fmla="*/ 1810910 h 3482342"/>
              <a:gd name="connsiteX77" fmla="*/ 7342915 w 12192000"/>
              <a:gd name="connsiteY77" fmla="*/ 1819827 h 3482342"/>
              <a:gd name="connsiteX78" fmla="*/ 7255191 w 12192000"/>
              <a:gd name="connsiteY78" fmla="*/ 1834354 h 3482342"/>
              <a:gd name="connsiteX79" fmla="*/ 7131205 w 12192000"/>
              <a:gd name="connsiteY79" fmla="*/ 1845557 h 3482342"/>
              <a:gd name="connsiteX80" fmla="*/ 6941837 w 12192000"/>
              <a:gd name="connsiteY80" fmla="*/ 1840640 h 3482342"/>
              <a:gd name="connsiteX81" fmla="*/ 6837145 w 12192000"/>
              <a:gd name="connsiteY81" fmla="*/ 1870724 h 3482342"/>
              <a:gd name="connsiteX82" fmla="*/ 6753991 w 12192000"/>
              <a:gd name="connsiteY82" fmla="*/ 1860969 h 3482342"/>
              <a:gd name="connsiteX83" fmla="*/ 6727754 w 12192000"/>
              <a:gd name="connsiteY83" fmla="*/ 1882372 h 3482342"/>
              <a:gd name="connsiteX84" fmla="*/ 6723371 w 12192000"/>
              <a:gd name="connsiteY84" fmla="*/ 1886494 h 3482342"/>
              <a:gd name="connsiteX85" fmla="*/ 6702779 w 12192000"/>
              <a:gd name="connsiteY85" fmla="*/ 1893601 h 3482342"/>
              <a:gd name="connsiteX86" fmla="*/ 6686657 w 12192000"/>
              <a:gd name="connsiteY86" fmla="*/ 1907344 h 3482342"/>
              <a:gd name="connsiteX87" fmla="*/ 6651330 w 12192000"/>
              <a:gd name="connsiteY87" fmla="*/ 1922921 h 3482342"/>
              <a:gd name="connsiteX88" fmla="*/ 6622958 w 12192000"/>
              <a:gd name="connsiteY88" fmla="*/ 1936255 h 3482342"/>
              <a:gd name="connsiteX89" fmla="*/ 6522602 w 12192000"/>
              <a:gd name="connsiteY89" fmla="*/ 1954133 h 3482342"/>
              <a:gd name="connsiteX90" fmla="*/ 6444344 w 12192000"/>
              <a:gd name="connsiteY90" fmla="*/ 1969663 h 3482342"/>
              <a:gd name="connsiteX91" fmla="*/ 6409626 w 12192000"/>
              <a:gd name="connsiteY91" fmla="*/ 1978846 h 3482342"/>
              <a:gd name="connsiteX92" fmla="*/ 6333446 w 12192000"/>
              <a:gd name="connsiteY92" fmla="*/ 1997163 h 3482342"/>
              <a:gd name="connsiteX93" fmla="*/ 6294933 w 12192000"/>
              <a:gd name="connsiteY93" fmla="*/ 2019412 h 3482342"/>
              <a:gd name="connsiteX94" fmla="*/ 6238719 w 12192000"/>
              <a:gd name="connsiteY94" fmla="*/ 2042547 h 3482342"/>
              <a:gd name="connsiteX95" fmla="*/ 6187205 w 12192000"/>
              <a:gd name="connsiteY95" fmla="*/ 2060048 h 3482342"/>
              <a:gd name="connsiteX96" fmla="*/ 6138780 w 12192000"/>
              <a:gd name="connsiteY96" fmla="*/ 2081918 h 3482342"/>
              <a:gd name="connsiteX97" fmla="*/ 6120125 w 12192000"/>
              <a:gd name="connsiteY97" fmla="*/ 2109475 h 3482342"/>
              <a:gd name="connsiteX98" fmla="*/ 6056576 w 12192000"/>
              <a:gd name="connsiteY98" fmla="*/ 2120066 h 3482342"/>
              <a:gd name="connsiteX99" fmla="*/ 5993794 w 12192000"/>
              <a:gd name="connsiteY99" fmla="*/ 2122569 h 3482342"/>
              <a:gd name="connsiteX100" fmla="*/ 5943601 w 12192000"/>
              <a:gd name="connsiteY100" fmla="*/ 2137719 h 3482342"/>
              <a:gd name="connsiteX101" fmla="*/ 5898141 w 12192000"/>
              <a:gd name="connsiteY101" fmla="*/ 2144806 h 3482342"/>
              <a:gd name="connsiteX102" fmla="*/ 5855337 w 12192000"/>
              <a:gd name="connsiteY102" fmla="*/ 2137719 h 3482342"/>
              <a:gd name="connsiteX103" fmla="*/ 5817682 w 12192000"/>
              <a:gd name="connsiteY103" fmla="*/ 2157358 h 3482342"/>
              <a:gd name="connsiteX104" fmla="*/ 5735300 w 12192000"/>
              <a:gd name="connsiteY104" fmla="*/ 2158902 h 3482342"/>
              <a:gd name="connsiteX105" fmla="*/ 5591469 w 12192000"/>
              <a:gd name="connsiteY105" fmla="*/ 2178389 h 3482342"/>
              <a:gd name="connsiteX106" fmla="*/ 5505818 w 12192000"/>
              <a:gd name="connsiteY106" fmla="*/ 2194207 h 3482342"/>
              <a:gd name="connsiteX107" fmla="*/ 5452860 w 12192000"/>
              <a:gd name="connsiteY107" fmla="*/ 2180085 h 3482342"/>
              <a:gd name="connsiteX108" fmla="*/ 5414282 w 12192000"/>
              <a:gd name="connsiteY108" fmla="*/ 2183070 h 3482342"/>
              <a:gd name="connsiteX109" fmla="*/ 5368369 w 12192000"/>
              <a:gd name="connsiteY109" fmla="*/ 2204272 h 3482342"/>
              <a:gd name="connsiteX110" fmla="*/ 5336354 w 12192000"/>
              <a:gd name="connsiteY110" fmla="*/ 2218920 h 3482342"/>
              <a:gd name="connsiteX111" fmla="*/ 5291263 w 12192000"/>
              <a:gd name="connsiteY111" fmla="*/ 2239182 h 3482342"/>
              <a:gd name="connsiteX112" fmla="*/ 5255152 w 12192000"/>
              <a:gd name="connsiteY112" fmla="*/ 2247164 h 3482342"/>
              <a:gd name="connsiteX113" fmla="*/ 5233796 w 12192000"/>
              <a:gd name="connsiteY113" fmla="*/ 2268260 h 3482342"/>
              <a:gd name="connsiteX114" fmla="*/ 5212786 w 12192000"/>
              <a:gd name="connsiteY114" fmla="*/ 2296592 h 3482342"/>
              <a:gd name="connsiteX115" fmla="*/ 5173523 w 12192000"/>
              <a:gd name="connsiteY115" fmla="*/ 2309057 h 3482342"/>
              <a:gd name="connsiteX116" fmla="*/ 5123830 w 12192000"/>
              <a:gd name="connsiteY116" fmla="*/ 2307070 h 3482342"/>
              <a:gd name="connsiteX117" fmla="*/ 5065426 w 12192000"/>
              <a:gd name="connsiteY117" fmla="*/ 2324076 h 3482342"/>
              <a:gd name="connsiteX118" fmla="*/ 4975908 w 12192000"/>
              <a:gd name="connsiteY118" fmla="*/ 2364128 h 3482342"/>
              <a:gd name="connsiteX119" fmla="*/ 4913723 w 12192000"/>
              <a:gd name="connsiteY119" fmla="*/ 2385265 h 3482342"/>
              <a:gd name="connsiteX120" fmla="*/ 4746485 w 12192000"/>
              <a:gd name="connsiteY120" fmla="*/ 2451769 h 3482342"/>
              <a:gd name="connsiteX121" fmla="*/ 4681588 w 12192000"/>
              <a:gd name="connsiteY121" fmla="*/ 2467494 h 3482342"/>
              <a:gd name="connsiteX122" fmla="*/ 1783655 w 12192000"/>
              <a:gd name="connsiteY122" fmla="*/ 3163860 h 3482342"/>
              <a:gd name="connsiteX123" fmla="*/ 1325955 w 12192000"/>
              <a:gd name="connsiteY123" fmla="*/ 3176692 h 3482342"/>
              <a:gd name="connsiteX124" fmla="*/ 1190384 w 12192000"/>
              <a:gd name="connsiteY124" fmla="*/ 3203504 h 3482342"/>
              <a:gd name="connsiteX125" fmla="*/ 1094537 w 12192000"/>
              <a:gd name="connsiteY125" fmla="*/ 3229469 h 3482342"/>
              <a:gd name="connsiteX126" fmla="*/ 779276 w 12192000"/>
              <a:gd name="connsiteY126" fmla="*/ 3327290 h 3482342"/>
              <a:gd name="connsiteX127" fmla="*/ 600378 w 12192000"/>
              <a:gd name="connsiteY127" fmla="*/ 3335250 h 3482342"/>
              <a:gd name="connsiteX128" fmla="*/ 493457 w 12192000"/>
              <a:gd name="connsiteY128" fmla="*/ 3365044 h 3482342"/>
              <a:gd name="connsiteX129" fmla="*/ 349402 w 12192000"/>
              <a:gd name="connsiteY129" fmla="*/ 3380897 h 3482342"/>
              <a:gd name="connsiteX130" fmla="*/ 192183 w 12192000"/>
              <a:gd name="connsiteY130" fmla="*/ 3460075 h 3482342"/>
              <a:gd name="connsiteX131" fmla="*/ 46713 w 12192000"/>
              <a:gd name="connsiteY131" fmla="*/ 3462986 h 3482342"/>
              <a:gd name="connsiteX132" fmla="*/ 2765 w 12192000"/>
              <a:gd name="connsiteY132" fmla="*/ 3480770 h 3482342"/>
              <a:gd name="connsiteX133" fmla="*/ 0 w 12192000"/>
              <a:gd name="connsiteY133" fmla="*/ 3482342 h 3482342"/>
              <a:gd name="connsiteX134" fmla="*/ 0 w 12192000"/>
              <a:gd name="connsiteY13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6375 w 12192000"/>
              <a:gd name="connsiteY33" fmla="*/ 1342640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39694 w 12192000"/>
              <a:gd name="connsiteY41" fmla="*/ 1406905 h 3482342"/>
              <a:gd name="connsiteX42" fmla="*/ 10405409 w 12192000"/>
              <a:gd name="connsiteY42" fmla="*/ 1422789 h 3482342"/>
              <a:gd name="connsiteX43" fmla="*/ 10370530 w 12192000"/>
              <a:gd name="connsiteY43" fmla="*/ 1441596 h 3482342"/>
              <a:gd name="connsiteX44" fmla="*/ 10300239 w 12192000"/>
              <a:gd name="connsiteY44" fmla="*/ 1456332 h 3482342"/>
              <a:gd name="connsiteX45" fmla="*/ 10264922 w 12192000"/>
              <a:gd name="connsiteY45" fmla="*/ 1472107 h 3482342"/>
              <a:gd name="connsiteX46" fmla="*/ 10229629 w 12192000"/>
              <a:gd name="connsiteY46" fmla="*/ 1470454 h 3482342"/>
              <a:gd name="connsiteX47" fmla="*/ 10201385 w 12192000"/>
              <a:gd name="connsiteY47" fmla="*/ 1477515 h 3482342"/>
              <a:gd name="connsiteX48" fmla="*/ 10151958 w 12192000"/>
              <a:gd name="connsiteY48" fmla="*/ 1477515 h 3482342"/>
              <a:gd name="connsiteX49" fmla="*/ 10120184 w 12192000"/>
              <a:gd name="connsiteY49" fmla="*/ 1466924 h 3482342"/>
              <a:gd name="connsiteX50" fmla="*/ 10081348 w 12192000"/>
              <a:gd name="connsiteY50" fmla="*/ 1481046 h 3482342"/>
              <a:gd name="connsiteX51" fmla="*/ 10058690 w 12192000"/>
              <a:gd name="connsiteY51" fmla="*/ 1474888 h 3482342"/>
              <a:gd name="connsiteX52" fmla="*/ 10004424 w 12192000"/>
              <a:gd name="connsiteY52" fmla="*/ 1489801 h 3482342"/>
              <a:gd name="connsiteX53" fmla="*/ 9999951 w 12192000"/>
              <a:gd name="connsiteY53" fmla="*/ 1499127 h 3482342"/>
              <a:gd name="connsiteX54" fmla="*/ 9845462 w 12192000"/>
              <a:gd name="connsiteY54" fmla="*/ 1548192 h 3482342"/>
              <a:gd name="connsiteX55" fmla="*/ 9736156 w 12192000"/>
              <a:gd name="connsiteY55" fmla="*/ 1581928 h 3482342"/>
              <a:gd name="connsiteX56" fmla="*/ 9693355 w 12192000"/>
              <a:gd name="connsiteY56" fmla="*/ 1602632 h 3482342"/>
              <a:gd name="connsiteX57" fmla="*/ 9664242 w 12192000"/>
              <a:gd name="connsiteY57" fmla="*/ 1622075 h 3482342"/>
              <a:gd name="connsiteX58" fmla="*/ 9579195 w 12192000"/>
              <a:gd name="connsiteY58" fmla="*/ 1648017 h 3482342"/>
              <a:gd name="connsiteX59" fmla="*/ 9433652 w 12192000"/>
              <a:gd name="connsiteY59" fmla="*/ 1681174 h 3482342"/>
              <a:gd name="connsiteX60" fmla="*/ 9403775 w 12192000"/>
              <a:gd name="connsiteY60" fmla="*/ 1690403 h 3482342"/>
              <a:gd name="connsiteX61" fmla="*/ 9382503 w 12192000"/>
              <a:gd name="connsiteY61" fmla="*/ 1706957 h 3482342"/>
              <a:gd name="connsiteX62" fmla="*/ 9381410 w 12192000"/>
              <a:gd name="connsiteY62" fmla="*/ 1718312 h 3482342"/>
              <a:gd name="connsiteX63" fmla="*/ 9365685 w 12192000"/>
              <a:gd name="connsiteY63" fmla="*/ 1724772 h 3482342"/>
              <a:gd name="connsiteX64" fmla="*/ 9278020 w 12192000"/>
              <a:gd name="connsiteY64" fmla="*/ 1741161 h 3482342"/>
              <a:gd name="connsiteX65" fmla="*/ 9217145 w 12192000"/>
              <a:gd name="connsiteY65" fmla="*/ 1771195 h 3482342"/>
              <a:gd name="connsiteX66" fmla="*/ 8955875 w 12192000"/>
              <a:gd name="connsiteY66" fmla="*/ 1796806 h 3482342"/>
              <a:gd name="connsiteX67" fmla="*/ 8648415 w 12192000"/>
              <a:gd name="connsiteY67" fmla="*/ 1878623 h 3482342"/>
              <a:gd name="connsiteX68" fmla="*/ 8538519 w 12192000"/>
              <a:gd name="connsiteY68" fmla="*/ 1894114 h 3482342"/>
              <a:gd name="connsiteX69" fmla="*/ 8506541 w 12192000"/>
              <a:gd name="connsiteY69" fmla="*/ 1905955 h 3482342"/>
              <a:gd name="connsiteX70" fmla="*/ 8236214 w 12192000"/>
              <a:gd name="connsiteY70" fmla="*/ 1909725 h 3482342"/>
              <a:gd name="connsiteX71" fmla="*/ 8132104 w 12192000"/>
              <a:gd name="connsiteY71" fmla="*/ 1895727 h 3482342"/>
              <a:gd name="connsiteX72" fmla="*/ 7918078 w 12192000"/>
              <a:gd name="connsiteY72" fmla="*/ 1862668 h 3482342"/>
              <a:gd name="connsiteX73" fmla="*/ 7817899 w 12192000"/>
              <a:gd name="connsiteY73" fmla="*/ 1862176 h 3482342"/>
              <a:gd name="connsiteX74" fmla="*/ 7768994 w 12192000"/>
              <a:gd name="connsiteY74" fmla="*/ 1855721 h 3482342"/>
              <a:gd name="connsiteX75" fmla="*/ 7618027 w 12192000"/>
              <a:gd name="connsiteY75" fmla="*/ 1830959 h 3482342"/>
              <a:gd name="connsiteX76" fmla="*/ 7449425 w 12192000"/>
              <a:gd name="connsiteY76" fmla="*/ 1810910 h 3482342"/>
              <a:gd name="connsiteX77" fmla="*/ 7342915 w 12192000"/>
              <a:gd name="connsiteY77" fmla="*/ 1819827 h 3482342"/>
              <a:gd name="connsiteX78" fmla="*/ 7255191 w 12192000"/>
              <a:gd name="connsiteY78" fmla="*/ 1834354 h 3482342"/>
              <a:gd name="connsiteX79" fmla="*/ 7131205 w 12192000"/>
              <a:gd name="connsiteY79" fmla="*/ 1845557 h 3482342"/>
              <a:gd name="connsiteX80" fmla="*/ 6941837 w 12192000"/>
              <a:gd name="connsiteY80" fmla="*/ 1840640 h 3482342"/>
              <a:gd name="connsiteX81" fmla="*/ 6837145 w 12192000"/>
              <a:gd name="connsiteY81" fmla="*/ 1870724 h 3482342"/>
              <a:gd name="connsiteX82" fmla="*/ 6753991 w 12192000"/>
              <a:gd name="connsiteY82" fmla="*/ 1860969 h 3482342"/>
              <a:gd name="connsiteX83" fmla="*/ 6727754 w 12192000"/>
              <a:gd name="connsiteY83" fmla="*/ 1882372 h 3482342"/>
              <a:gd name="connsiteX84" fmla="*/ 6723371 w 12192000"/>
              <a:gd name="connsiteY84" fmla="*/ 1886494 h 3482342"/>
              <a:gd name="connsiteX85" fmla="*/ 6702779 w 12192000"/>
              <a:gd name="connsiteY85" fmla="*/ 1893601 h 3482342"/>
              <a:gd name="connsiteX86" fmla="*/ 6686657 w 12192000"/>
              <a:gd name="connsiteY86" fmla="*/ 1907344 h 3482342"/>
              <a:gd name="connsiteX87" fmla="*/ 6651330 w 12192000"/>
              <a:gd name="connsiteY87" fmla="*/ 1922921 h 3482342"/>
              <a:gd name="connsiteX88" fmla="*/ 6622958 w 12192000"/>
              <a:gd name="connsiteY88" fmla="*/ 1936255 h 3482342"/>
              <a:gd name="connsiteX89" fmla="*/ 6522602 w 12192000"/>
              <a:gd name="connsiteY89" fmla="*/ 1954133 h 3482342"/>
              <a:gd name="connsiteX90" fmla="*/ 6444344 w 12192000"/>
              <a:gd name="connsiteY90" fmla="*/ 1969663 h 3482342"/>
              <a:gd name="connsiteX91" fmla="*/ 6409626 w 12192000"/>
              <a:gd name="connsiteY91" fmla="*/ 1978846 h 3482342"/>
              <a:gd name="connsiteX92" fmla="*/ 6333446 w 12192000"/>
              <a:gd name="connsiteY92" fmla="*/ 1997163 h 3482342"/>
              <a:gd name="connsiteX93" fmla="*/ 6294933 w 12192000"/>
              <a:gd name="connsiteY93" fmla="*/ 2019412 h 3482342"/>
              <a:gd name="connsiteX94" fmla="*/ 6238719 w 12192000"/>
              <a:gd name="connsiteY94" fmla="*/ 2042547 h 3482342"/>
              <a:gd name="connsiteX95" fmla="*/ 6187205 w 12192000"/>
              <a:gd name="connsiteY95" fmla="*/ 2060048 h 3482342"/>
              <a:gd name="connsiteX96" fmla="*/ 6138780 w 12192000"/>
              <a:gd name="connsiteY96" fmla="*/ 2081918 h 3482342"/>
              <a:gd name="connsiteX97" fmla="*/ 6120125 w 12192000"/>
              <a:gd name="connsiteY97" fmla="*/ 2109475 h 3482342"/>
              <a:gd name="connsiteX98" fmla="*/ 6056576 w 12192000"/>
              <a:gd name="connsiteY98" fmla="*/ 2120066 h 3482342"/>
              <a:gd name="connsiteX99" fmla="*/ 5993794 w 12192000"/>
              <a:gd name="connsiteY99" fmla="*/ 2122569 h 3482342"/>
              <a:gd name="connsiteX100" fmla="*/ 5943601 w 12192000"/>
              <a:gd name="connsiteY100" fmla="*/ 2137719 h 3482342"/>
              <a:gd name="connsiteX101" fmla="*/ 5898141 w 12192000"/>
              <a:gd name="connsiteY101" fmla="*/ 2144806 h 3482342"/>
              <a:gd name="connsiteX102" fmla="*/ 5855337 w 12192000"/>
              <a:gd name="connsiteY102" fmla="*/ 2137719 h 3482342"/>
              <a:gd name="connsiteX103" fmla="*/ 5817682 w 12192000"/>
              <a:gd name="connsiteY103" fmla="*/ 2157358 h 3482342"/>
              <a:gd name="connsiteX104" fmla="*/ 5735300 w 12192000"/>
              <a:gd name="connsiteY104" fmla="*/ 2158902 h 3482342"/>
              <a:gd name="connsiteX105" fmla="*/ 5591469 w 12192000"/>
              <a:gd name="connsiteY105" fmla="*/ 2178389 h 3482342"/>
              <a:gd name="connsiteX106" fmla="*/ 5505818 w 12192000"/>
              <a:gd name="connsiteY106" fmla="*/ 2194207 h 3482342"/>
              <a:gd name="connsiteX107" fmla="*/ 5452860 w 12192000"/>
              <a:gd name="connsiteY107" fmla="*/ 2180085 h 3482342"/>
              <a:gd name="connsiteX108" fmla="*/ 5414282 w 12192000"/>
              <a:gd name="connsiteY108" fmla="*/ 2183070 h 3482342"/>
              <a:gd name="connsiteX109" fmla="*/ 5368369 w 12192000"/>
              <a:gd name="connsiteY109" fmla="*/ 2204272 h 3482342"/>
              <a:gd name="connsiteX110" fmla="*/ 5336354 w 12192000"/>
              <a:gd name="connsiteY110" fmla="*/ 2218920 h 3482342"/>
              <a:gd name="connsiteX111" fmla="*/ 5291263 w 12192000"/>
              <a:gd name="connsiteY111" fmla="*/ 2239182 h 3482342"/>
              <a:gd name="connsiteX112" fmla="*/ 5255152 w 12192000"/>
              <a:gd name="connsiteY112" fmla="*/ 2247164 h 3482342"/>
              <a:gd name="connsiteX113" fmla="*/ 5233796 w 12192000"/>
              <a:gd name="connsiteY113" fmla="*/ 2268260 h 3482342"/>
              <a:gd name="connsiteX114" fmla="*/ 5212786 w 12192000"/>
              <a:gd name="connsiteY114" fmla="*/ 2296592 h 3482342"/>
              <a:gd name="connsiteX115" fmla="*/ 5173523 w 12192000"/>
              <a:gd name="connsiteY115" fmla="*/ 2309057 h 3482342"/>
              <a:gd name="connsiteX116" fmla="*/ 5123830 w 12192000"/>
              <a:gd name="connsiteY116" fmla="*/ 2307070 h 3482342"/>
              <a:gd name="connsiteX117" fmla="*/ 5065426 w 12192000"/>
              <a:gd name="connsiteY117" fmla="*/ 2324076 h 3482342"/>
              <a:gd name="connsiteX118" fmla="*/ 4975908 w 12192000"/>
              <a:gd name="connsiteY118" fmla="*/ 2364128 h 3482342"/>
              <a:gd name="connsiteX119" fmla="*/ 4913723 w 12192000"/>
              <a:gd name="connsiteY119" fmla="*/ 2385265 h 3482342"/>
              <a:gd name="connsiteX120" fmla="*/ 4746485 w 12192000"/>
              <a:gd name="connsiteY120" fmla="*/ 2451769 h 3482342"/>
              <a:gd name="connsiteX121" fmla="*/ 4681588 w 12192000"/>
              <a:gd name="connsiteY121" fmla="*/ 2467494 h 3482342"/>
              <a:gd name="connsiteX122" fmla="*/ 1783655 w 12192000"/>
              <a:gd name="connsiteY122" fmla="*/ 3163860 h 3482342"/>
              <a:gd name="connsiteX123" fmla="*/ 1325955 w 12192000"/>
              <a:gd name="connsiteY123" fmla="*/ 3176692 h 3482342"/>
              <a:gd name="connsiteX124" fmla="*/ 1190384 w 12192000"/>
              <a:gd name="connsiteY124" fmla="*/ 3203504 h 3482342"/>
              <a:gd name="connsiteX125" fmla="*/ 1094537 w 12192000"/>
              <a:gd name="connsiteY125" fmla="*/ 3229469 h 3482342"/>
              <a:gd name="connsiteX126" fmla="*/ 779276 w 12192000"/>
              <a:gd name="connsiteY126" fmla="*/ 3327290 h 3482342"/>
              <a:gd name="connsiteX127" fmla="*/ 600378 w 12192000"/>
              <a:gd name="connsiteY127" fmla="*/ 3335250 h 3482342"/>
              <a:gd name="connsiteX128" fmla="*/ 493457 w 12192000"/>
              <a:gd name="connsiteY128" fmla="*/ 3365044 h 3482342"/>
              <a:gd name="connsiteX129" fmla="*/ 349402 w 12192000"/>
              <a:gd name="connsiteY129" fmla="*/ 3380897 h 3482342"/>
              <a:gd name="connsiteX130" fmla="*/ 192183 w 12192000"/>
              <a:gd name="connsiteY130" fmla="*/ 3460075 h 3482342"/>
              <a:gd name="connsiteX131" fmla="*/ 46713 w 12192000"/>
              <a:gd name="connsiteY131" fmla="*/ 3462986 h 3482342"/>
              <a:gd name="connsiteX132" fmla="*/ 2765 w 12192000"/>
              <a:gd name="connsiteY132" fmla="*/ 3480770 h 3482342"/>
              <a:gd name="connsiteX133" fmla="*/ 0 w 12192000"/>
              <a:gd name="connsiteY133" fmla="*/ 3482342 h 3482342"/>
              <a:gd name="connsiteX134" fmla="*/ 0 w 12192000"/>
              <a:gd name="connsiteY13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6375 w 12192000"/>
              <a:gd name="connsiteY33" fmla="*/ 1342640 h 3482342"/>
              <a:gd name="connsiteX34" fmla="*/ 10636304 w 12192000"/>
              <a:gd name="connsiteY34" fmla="*/ 1342641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39694 w 12192000"/>
              <a:gd name="connsiteY41" fmla="*/ 1406905 h 3482342"/>
              <a:gd name="connsiteX42" fmla="*/ 10405409 w 12192000"/>
              <a:gd name="connsiteY42" fmla="*/ 1422789 h 3482342"/>
              <a:gd name="connsiteX43" fmla="*/ 10370530 w 12192000"/>
              <a:gd name="connsiteY43" fmla="*/ 1441596 h 3482342"/>
              <a:gd name="connsiteX44" fmla="*/ 10300239 w 12192000"/>
              <a:gd name="connsiteY44" fmla="*/ 1456332 h 3482342"/>
              <a:gd name="connsiteX45" fmla="*/ 10264922 w 12192000"/>
              <a:gd name="connsiteY45" fmla="*/ 1472107 h 3482342"/>
              <a:gd name="connsiteX46" fmla="*/ 10229629 w 12192000"/>
              <a:gd name="connsiteY46" fmla="*/ 1470454 h 3482342"/>
              <a:gd name="connsiteX47" fmla="*/ 10201385 w 12192000"/>
              <a:gd name="connsiteY47" fmla="*/ 1477515 h 3482342"/>
              <a:gd name="connsiteX48" fmla="*/ 10151958 w 12192000"/>
              <a:gd name="connsiteY48" fmla="*/ 1477515 h 3482342"/>
              <a:gd name="connsiteX49" fmla="*/ 10120184 w 12192000"/>
              <a:gd name="connsiteY49" fmla="*/ 1466924 h 3482342"/>
              <a:gd name="connsiteX50" fmla="*/ 10081348 w 12192000"/>
              <a:gd name="connsiteY50" fmla="*/ 1481046 h 3482342"/>
              <a:gd name="connsiteX51" fmla="*/ 10058690 w 12192000"/>
              <a:gd name="connsiteY51" fmla="*/ 1474888 h 3482342"/>
              <a:gd name="connsiteX52" fmla="*/ 10004424 w 12192000"/>
              <a:gd name="connsiteY52" fmla="*/ 1489801 h 3482342"/>
              <a:gd name="connsiteX53" fmla="*/ 9999951 w 12192000"/>
              <a:gd name="connsiteY53" fmla="*/ 1499127 h 3482342"/>
              <a:gd name="connsiteX54" fmla="*/ 9845462 w 12192000"/>
              <a:gd name="connsiteY54" fmla="*/ 1548192 h 3482342"/>
              <a:gd name="connsiteX55" fmla="*/ 9736156 w 12192000"/>
              <a:gd name="connsiteY55" fmla="*/ 1581928 h 3482342"/>
              <a:gd name="connsiteX56" fmla="*/ 9693355 w 12192000"/>
              <a:gd name="connsiteY56" fmla="*/ 1602632 h 3482342"/>
              <a:gd name="connsiteX57" fmla="*/ 9664242 w 12192000"/>
              <a:gd name="connsiteY57" fmla="*/ 1622075 h 3482342"/>
              <a:gd name="connsiteX58" fmla="*/ 9579195 w 12192000"/>
              <a:gd name="connsiteY58" fmla="*/ 1648017 h 3482342"/>
              <a:gd name="connsiteX59" fmla="*/ 9433652 w 12192000"/>
              <a:gd name="connsiteY59" fmla="*/ 1681174 h 3482342"/>
              <a:gd name="connsiteX60" fmla="*/ 9403775 w 12192000"/>
              <a:gd name="connsiteY60" fmla="*/ 1690403 h 3482342"/>
              <a:gd name="connsiteX61" fmla="*/ 9382503 w 12192000"/>
              <a:gd name="connsiteY61" fmla="*/ 1706957 h 3482342"/>
              <a:gd name="connsiteX62" fmla="*/ 9381410 w 12192000"/>
              <a:gd name="connsiteY62" fmla="*/ 1718312 h 3482342"/>
              <a:gd name="connsiteX63" fmla="*/ 9365685 w 12192000"/>
              <a:gd name="connsiteY63" fmla="*/ 1724772 h 3482342"/>
              <a:gd name="connsiteX64" fmla="*/ 9278020 w 12192000"/>
              <a:gd name="connsiteY64" fmla="*/ 1741161 h 3482342"/>
              <a:gd name="connsiteX65" fmla="*/ 9217145 w 12192000"/>
              <a:gd name="connsiteY65" fmla="*/ 1771195 h 3482342"/>
              <a:gd name="connsiteX66" fmla="*/ 8955875 w 12192000"/>
              <a:gd name="connsiteY66" fmla="*/ 1796806 h 3482342"/>
              <a:gd name="connsiteX67" fmla="*/ 8648415 w 12192000"/>
              <a:gd name="connsiteY67" fmla="*/ 1878623 h 3482342"/>
              <a:gd name="connsiteX68" fmla="*/ 8538519 w 12192000"/>
              <a:gd name="connsiteY68" fmla="*/ 1894114 h 3482342"/>
              <a:gd name="connsiteX69" fmla="*/ 8506541 w 12192000"/>
              <a:gd name="connsiteY69" fmla="*/ 1905955 h 3482342"/>
              <a:gd name="connsiteX70" fmla="*/ 8236214 w 12192000"/>
              <a:gd name="connsiteY70" fmla="*/ 1909725 h 3482342"/>
              <a:gd name="connsiteX71" fmla="*/ 8132104 w 12192000"/>
              <a:gd name="connsiteY71" fmla="*/ 1895727 h 3482342"/>
              <a:gd name="connsiteX72" fmla="*/ 7918078 w 12192000"/>
              <a:gd name="connsiteY72" fmla="*/ 1862668 h 3482342"/>
              <a:gd name="connsiteX73" fmla="*/ 7817899 w 12192000"/>
              <a:gd name="connsiteY73" fmla="*/ 1862176 h 3482342"/>
              <a:gd name="connsiteX74" fmla="*/ 7768994 w 12192000"/>
              <a:gd name="connsiteY74" fmla="*/ 1855721 h 3482342"/>
              <a:gd name="connsiteX75" fmla="*/ 7618027 w 12192000"/>
              <a:gd name="connsiteY75" fmla="*/ 1830959 h 3482342"/>
              <a:gd name="connsiteX76" fmla="*/ 7449425 w 12192000"/>
              <a:gd name="connsiteY76" fmla="*/ 1810910 h 3482342"/>
              <a:gd name="connsiteX77" fmla="*/ 7342915 w 12192000"/>
              <a:gd name="connsiteY77" fmla="*/ 1819827 h 3482342"/>
              <a:gd name="connsiteX78" fmla="*/ 7255191 w 12192000"/>
              <a:gd name="connsiteY78" fmla="*/ 1834354 h 3482342"/>
              <a:gd name="connsiteX79" fmla="*/ 7131205 w 12192000"/>
              <a:gd name="connsiteY79" fmla="*/ 1845557 h 3482342"/>
              <a:gd name="connsiteX80" fmla="*/ 6941837 w 12192000"/>
              <a:gd name="connsiteY80" fmla="*/ 1840640 h 3482342"/>
              <a:gd name="connsiteX81" fmla="*/ 6837145 w 12192000"/>
              <a:gd name="connsiteY81" fmla="*/ 1870724 h 3482342"/>
              <a:gd name="connsiteX82" fmla="*/ 6753991 w 12192000"/>
              <a:gd name="connsiteY82" fmla="*/ 1860969 h 3482342"/>
              <a:gd name="connsiteX83" fmla="*/ 6727754 w 12192000"/>
              <a:gd name="connsiteY83" fmla="*/ 1882372 h 3482342"/>
              <a:gd name="connsiteX84" fmla="*/ 6723371 w 12192000"/>
              <a:gd name="connsiteY84" fmla="*/ 1886494 h 3482342"/>
              <a:gd name="connsiteX85" fmla="*/ 6702779 w 12192000"/>
              <a:gd name="connsiteY85" fmla="*/ 1893601 h 3482342"/>
              <a:gd name="connsiteX86" fmla="*/ 6686657 w 12192000"/>
              <a:gd name="connsiteY86" fmla="*/ 1907344 h 3482342"/>
              <a:gd name="connsiteX87" fmla="*/ 6651330 w 12192000"/>
              <a:gd name="connsiteY87" fmla="*/ 1922921 h 3482342"/>
              <a:gd name="connsiteX88" fmla="*/ 6622958 w 12192000"/>
              <a:gd name="connsiteY88" fmla="*/ 1936255 h 3482342"/>
              <a:gd name="connsiteX89" fmla="*/ 6522602 w 12192000"/>
              <a:gd name="connsiteY89" fmla="*/ 1954133 h 3482342"/>
              <a:gd name="connsiteX90" fmla="*/ 6444344 w 12192000"/>
              <a:gd name="connsiteY90" fmla="*/ 1969663 h 3482342"/>
              <a:gd name="connsiteX91" fmla="*/ 6409626 w 12192000"/>
              <a:gd name="connsiteY91" fmla="*/ 1978846 h 3482342"/>
              <a:gd name="connsiteX92" fmla="*/ 6333446 w 12192000"/>
              <a:gd name="connsiteY92" fmla="*/ 1997163 h 3482342"/>
              <a:gd name="connsiteX93" fmla="*/ 6294933 w 12192000"/>
              <a:gd name="connsiteY93" fmla="*/ 2019412 h 3482342"/>
              <a:gd name="connsiteX94" fmla="*/ 6238719 w 12192000"/>
              <a:gd name="connsiteY94" fmla="*/ 2042547 h 3482342"/>
              <a:gd name="connsiteX95" fmla="*/ 6187205 w 12192000"/>
              <a:gd name="connsiteY95" fmla="*/ 2060048 h 3482342"/>
              <a:gd name="connsiteX96" fmla="*/ 6138780 w 12192000"/>
              <a:gd name="connsiteY96" fmla="*/ 2081918 h 3482342"/>
              <a:gd name="connsiteX97" fmla="*/ 6120125 w 12192000"/>
              <a:gd name="connsiteY97" fmla="*/ 2109475 h 3482342"/>
              <a:gd name="connsiteX98" fmla="*/ 6056576 w 12192000"/>
              <a:gd name="connsiteY98" fmla="*/ 2120066 h 3482342"/>
              <a:gd name="connsiteX99" fmla="*/ 5993794 w 12192000"/>
              <a:gd name="connsiteY99" fmla="*/ 2122569 h 3482342"/>
              <a:gd name="connsiteX100" fmla="*/ 5943601 w 12192000"/>
              <a:gd name="connsiteY100" fmla="*/ 2137719 h 3482342"/>
              <a:gd name="connsiteX101" fmla="*/ 5898141 w 12192000"/>
              <a:gd name="connsiteY101" fmla="*/ 2144806 h 3482342"/>
              <a:gd name="connsiteX102" fmla="*/ 5855337 w 12192000"/>
              <a:gd name="connsiteY102" fmla="*/ 2137719 h 3482342"/>
              <a:gd name="connsiteX103" fmla="*/ 5817682 w 12192000"/>
              <a:gd name="connsiteY103" fmla="*/ 2157358 h 3482342"/>
              <a:gd name="connsiteX104" fmla="*/ 5735300 w 12192000"/>
              <a:gd name="connsiteY104" fmla="*/ 2158902 h 3482342"/>
              <a:gd name="connsiteX105" fmla="*/ 5591469 w 12192000"/>
              <a:gd name="connsiteY105" fmla="*/ 2178389 h 3482342"/>
              <a:gd name="connsiteX106" fmla="*/ 5505818 w 12192000"/>
              <a:gd name="connsiteY106" fmla="*/ 2194207 h 3482342"/>
              <a:gd name="connsiteX107" fmla="*/ 5452860 w 12192000"/>
              <a:gd name="connsiteY107" fmla="*/ 2180085 h 3482342"/>
              <a:gd name="connsiteX108" fmla="*/ 5414282 w 12192000"/>
              <a:gd name="connsiteY108" fmla="*/ 2183070 h 3482342"/>
              <a:gd name="connsiteX109" fmla="*/ 5368369 w 12192000"/>
              <a:gd name="connsiteY109" fmla="*/ 2204272 h 3482342"/>
              <a:gd name="connsiteX110" fmla="*/ 5336354 w 12192000"/>
              <a:gd name="connsiteY110" fmla="*/ 2218920 h 3482342"/>
              <a:gd name="connsiteX111" fmla="*/ 5291263 w 12192000"/>
              <a:gd name="connsiteY111" fmla="*/ 2239182 h 3482342"/>
              <a:gd name="connsiteX112" fmla="*/ 5255152 w 12192000"/>
              <a:gd name="connsiteY112" fmla="*/ 2247164 h 3482342"/>
              <a:gd name="connsiteX113" fmla="*/ 5233796 w 12192000"/>
              <a:gd name="connsiteY113" fmla="*/ 2268260 h 3482342"/>
              <a:gd name="connsiteX114" fmla="*/ 5212786 w 12192000"/>
              <a:gd name="connsiteY114" fmla="*/ 2296592 h 3482342"/>
              <a:gd name="connsiteX115" fmla="*/ 5173523 w 12192000"/>
              <a:gd name="connsiteY115" fmla="*/ 2309057 h 3482342"/>
              <a:gd name="connsiteX116" fmla="*/ 5123830 w 12192000"/>
              <a:gd name="connsiteY116" fmla="*/ 2307070 h 3482342"/>
              <a:gd name="connsiteX117" fmla="*/ 5065426 w 12192000"/>
              <a:gd name="connsiteY117" fmla="*/ 2324076 h 3482342"/>
              <a:gd name="connsiteX118" fmla="*/ 4975908 w 12192000"/>
              <a:gd name="connsiteY118" fmla="*/ 2364128 h 3482342"/>
              <a:gd name="connsiteX119" fmla="*/ 4913723 w 12192000"/>
              <a:gd name="connsiteY119" fmla="*/ 2385265 h 3482342"/>
              <a:gd name="connsiteX120" fmla="*/ 4746485 w 12192000"/>
              <a:gd name="connsiteY120" fmla="*/ 2451769 h 3482342"/>
              <a:gd name="connsiteX121" fmla="*/ 4681588 w 12192000"/>
              <a:gd name="connsiteY121" fmla="*/ 2467494 h 3482342"/>
              <a:gd name="connsiteX122" fmla="*/ 1783655 w 12192000"/>
              <a:gd name="connsiteY122" fmla="*/ 3163860 h 3482342"/>
              <a:gd name="connsiteX123" fmla="*/ 1325955 w 12192000"/>
              <a:gd name="connsiteY123" fmla="*/ 3176692 h 3482342"/>
              <a:gd name="connsiteX124" fmla="*/ 1190384 w 12192000"/>
              <a:gd name="connsiteY124" fmla="*/ 3203504 h 3482342"/>
              <a:gd name="connsiteX125" fmla="*/ 1094537 w 12192000"/>
              <a:gd name="connsiteY125" fmla="*/ 3229469 h 3482342"/>
              <a:gd name="connsiteX126" fmla="*/ 779276 w 12192000"/>
              <a:gd name="connsiteY126" fmla="*/ 3327290 h 3482342"/>
              <a:gd name="connsiteX127" fmla="*/ 600378 w 12192000"/>
              <a:gd name="connsiteY127" fmla="*/ 3335250 h 3482342"/>
              <a:gd name="connsiteX128" fmla="*/ 493457 w 12192000"/>
              <a:gd name="connsiteY128" fmla="*/ 3365044 h 3482342"/>
              <a:gd name="connsiteX129" fmla="*/ 349402 w 12192000"/>
              <a:gd name="connsiteY129" fmla="*/ 3380897 h 3482342"/>
              <a:gd name="connsiteX130" fmla="*/ 192183 w 12192000"/>
              <a:gd name="connsiteY130" fmla="*/ 3460075 h 3482342"/>
              <a:gd name="connsiteX131" fmla="*/ 46713 w 12192000"/>
              <a:gd name="connsiteY131" fmla="*/ 3462986 h 3482342"/>
              <a:gd name="connsiteX132" fmla="*/ 2765 w 12192000"/>
              <a:gd name="connsiteY132" fmla="*/ 3480770 h 3482342"/>
              <a:gd name="connsiteX133" fmla="*/ 0 w 12192000"/>
              <a:gd name="connsiteY133" fmla="*/ 3482342 h 3482342"/>
              <a:gd name="connsiteX134" fmla="*/ 0 w 12192000"/>
              <a:gd name="connsiteY13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71654 w 12192000"/>
              <a:gd name="connsiteY25" fmla="*/ 1177422 h 3482342"/>
              <a:gd name="connsiteX26" fmla="*/ 11028687 w 12192000"/>
              <a:gd name="connsiteY26" fmla="*/ 1199018 h 3482342"/>
              <a:gd name="connsiteX27" fmla="*/ 10974565 w 12192000"/>
              <a:gd name="connsiteY27" fmla="*/ 1226849 h 3482342"/>
              <a:gd name="connsiteX28" fmla="*/ 10960443 w 12192000"/>
              <a:gd name="connsiteY28" fmla="*/ 1244502 h 3482342"/>
              <a:gd name="connsiteX29" fmla="*/ 10879242 w 12192000"/>
              <a:gd name="connsiteY29" fmla="*/ 1269215 h 3482342"/>
              <a:gd name="connsiteX30" fmla="*/ 10850998 w 12192000"/>
              <a:gd name="connsiteY30" fmla="*/ 1269215 h 3482342"/>
              <a:gd name="connsiteX31" fmla="*/ 10815658 w 12192000"/>
              <a:gd name="connsiteY31" fmla="*/ 1287849 h 3482342"/>
              <a:gd name="connsiteX32" fmla="*/ 10723900 w 12192000"/>
              <a:gd name="connsiteY32" fmla="*/ 1318642 h 3482342"/>
              <a:gd name="connsiteX33" fmla="*/ 10699186 w 12192000"/>
              <a:gd name="connsiteY33" fmla="*/ 1322173 h 3482342"/>
              <a:gd name="connsiteX34" fmla="*/ 10676375 w 12192000"/>
              <a:gd name="connsiteY34" fmla="*/ 1342640 h 3482342"/>
              <a:gd name="connsiteX35" fmla="*/ 10636304 w 12192000"/>
              <a:gd name="connsiteY35" fmla="*/ 1342641 h 3482342"/>
              <a:gd name="connsiteX36" fmla="*/ 10603863 w 12192000"/>
              <a:gd name="connsiteY36" fmla="*/ 1346886 h 3482342"/>
              <a:gd name="connsiteX37" fmla="*/ 10573203 w 12192000"/>
              <a:gd name="connsiteY37" fmla="*/ 1351996 h 3482342"/>
              <a:gd name="connsiteX38" fmla="*/ 10547375 w 12192000"/>
              <a:gd name="connsiteY38" fmla="*/ 1375130 h 3482342"/>
              <a:gd name="connsiteX39" fmla="*/ 10513263 w 12192000"/>
              <a:gd name="connsiteY39" fmla="*/ 1371939 h 3482342"/>
              <a:gd name="connsiteX40" fmla="*/ 10487356 w 12192000"/>
              <a:gd name="connsiteY40" fmla="*/ 1385722 h 3482342"/>
              <a:gd name="connsiteX41" fmla="*/ 10464012 w 12192000"/>
              <a:gd name="connsiteY41" fmla="*/ 1391778 h 3482342"/>
              <a:gd name="connsiteX42" fmla="*/ 10439694 w 12192000"/>
              <a:gd name="connsiteY42" fmla="*/ 1406905 h 3482342"/>
              <a:gd name="connsiteX43" fmla="*/ 10405409 w 12192000"/>
              <a:gd name="connsiteY43" fmla="*/ 1422789 h 3482342"/>
              <a:gd name="connsiteX44" fmla="*/ 10370530 w 12192000"/>
              <a:gd name="connsiteY44" fmla="*/ 1441596 h 3482342"/>
              <a:gd name="connsiteX45" fmla="*/ 10300239 w 12192000"/>
              <a:gd name="connsiteY45" fmla="*/ 1456332 h 3482342"/>
              <a:gd name="connsiteX46" fmla="*/ 10264922 w 12192000"/>
              <a:gd name="connsiteY46" fmla="*/ 1472107 h 3482342"/>
              <a:gd name="connsiteX47" fmla="*/ 10229629 w 12192000"/>
              <a:gd name="connsiteY47" fmla="*/ 1470454 h 3482342"/>
              <a:gd name="connsiteX48" fmla="*/ 10201385 w 12192000"/>
              <a:gd name="connsiteY48" fmla="*/ 1477515 h 3482342"/>
              <a:gd name="connsiteX49" fmla="*/ 10151958 w 12192000"/>
              <a:gd name="connsiteY49" fmla="*/ 1477515 h 3482342"/>
              <a:gd name="connsiteX50" fmla="*/ 10120184 w 12192000"/>
              <a:gd name="connsiteY50" fmla="*/ 1466924 h 3482342"/>
              <a:gd name="connsiteX51" fmla="*/ 10081348 w 12192000"/>
              <a:gd name="connsiteY51" fmla="*/ 1481046 h 3482342"/>
              <a:gd name="connsiteX52" fmla="*/ 10058690 w 12192000"/>
              <a:gd name="connsiteY52" fmla="*/ 1474888 h 3482342"/>
              <a:gd name="connsiteX53" fmla="*/ 10004424 w 12192000"/>
              <a:gd name="connsiteY53" fmla="*/ 1489801 h 3482342"/>
              <a:gd name="connsiteX54" fmla="*/ 9999951 w 12192000"/>
              <a:gd name="connsiteY54" fmla="*/ 1499127 h 3482342"/>
              <a:gd name="connsiteX55" fmla="*/ 9845462 w 12192000"/>
              <a:gd name="connsiteY55" fmla="*/ 1548192 h 3482342"/>
              <a:gd name="connsiteX56" fmla="*/ 9736156 w 12192000"/>
              <a:gd name="connsiteY56" fmla="*/ 1581928 h 3482342"/>
              <a:gd name="connsiteX57" fmla="*/ 9693355 w 12192000"/>
              <a:gd name="connsiteY57" fmla="*/ 1602632 h 3482342"/>
              <a:gd name="connsiteX58" fmla="*/ 9664242 w 12192000"/>
              <a:gd name="connsiteY58" fmla="*/ 1622075 h 3482342"/>
              <a:gd name="connsiteX59" fmla="*/ 9579195 w 12192000"/>
              <a:gd name="connsiteY59" fmla="*/ 1648017 h 3482342"/>
              <a:gd name="connsiteX60" fmla="*/ 9433652 w 12192000"/>
              <a:gd name="connsiteY60" fmla="*/ 1681174 h 3482342"/>
              <a:gd name="connsiteX61" fmla="*/ 9403775 w 12192000"/>
              <a:gd name="connsiteY61" fmla="*/ 1690403 h 3482342"/>
              <a:gd name="connsiteX62" fmla="*/ 9382503 w 12192000"/>
              <a:gd name="connsiteY62" fmla="*/ 1706957 h 3482342"/>
              <a:gd name="connsiteX63" fmla="*/ 9381410 w 12192000"/>
              <a:gd name="connsiteY63" fmla="*/ 1718312 h 3482342"/>
              <a:gd name="connsiteX64" fmla="*/ 9365685 w 12192000"/>
              <a:gd name="connsiteY64" fmla="*/ 1724772 h 3482342"/>
              <a:gd name="connsiteX65" fmla="*/ 9278020 w 12192000"/>
              <a:gd name="connsiteY65" fmla="*/ 1741161 h 3482342"/>
              <a:gd name="connsiteX66" fmla="*/ 9217145 w 12192000"/>
              <a:gd name="connsiteY66" fmla="*/ 1771195 h 3482342"/>
              <a:gd name="connsiteX67" fmla="*/ 8955875 w 12192000"/>
              <a:gd name="connsiteY67" fmla="*/ 1796806 h 3482342"/>
              <a:gd name="connsiteX68" fmla="*/ 8648415 w 12192000"/>
              <a:gd name="connsiteY68" fmla="*/ 1878623 h 3482342"/>
              <a:gd name="connsiteX69" fmla="*/ 8538519 w 12192000"/>
              <a:gd name="connsiteY69" fmla="*/ 1894114 h 3482342"/>
              <a:gd name="connsiteX70" fmla="*/ 8506541 w 12192000"/>
              <a:gd name="connsiteY70" fmla="*/ 1905955 h 3482342"/>
              <a:gd name="connsiteX71" fmla="*/ 8236214 w 12192000"/>
              <a:gd name="connsiteY71" fmla="*/ 1909725 h 3482342"/>
              <a:gd name="connsiteX72" fmla="*/ 8132104 w 12192000"/>
              <a:gd name="connsiteY72" fmla="*/ 1895727 h 3482342"/>
              <a:gd name="connsiteX73" fmla="*/ 7918078 w 12192000"/>
              <a:gd name="connsiteY73" fmla="*/ 1862668 h 3482342"/>
              <a:gd name="connsiteX74" fmla="*/ 7817899 w 12192000"/>
              <a:gd name="connsiteY74" fmla="*/ 1862176 h 3482342"/>
              <a:gd name="connsiteX75" fmla="*/ 7768994 w 12192000"/>
              <a:gd name="connsiteY75" fmla="*/ 1855721 h 3482342"/>
              <a:gd name="connsiteX76" fmla="*/ 7618027 w 12192000"/>
              <a:gd name="connsiteY76" fmla="*/ 1830959 h 3482342"/>
              <a:gd name="connsiteX77" fmla="*/ 7449425 w 12192000"/>
              <a:gd name="connsiteY77" fmla="*/ 1810910 h 3482342"/>
              <a:gd name="connsiteX78" fmla="*/ 7342915 w 12192000"/>
              <a:gd name="connsiteY78" fmla="*/ 1819827 h 3482342"/>
              <a:gd name="connsiteX79" fmla="*/ 7255191 w 12192000"/>
              <a:gd name="connsiteY79" fmla="*/ 1834354 h 3482342"/>
              <a:gd name="connsiteX80" fmla="*/ 7131205 w 12192000"/>
              <a:gd name="connsiteY80" fmla="*/ 1845557 h 3482342"/>
              <a:gd name="connsiteX81" fmla="*/ 6941837 w 12192000"/>
              <a:gd name="connsiteY81" fmla="*/ 1840640 h 3482342"/>
              <a:gd name="connsiteX82" fmla="*/ 6837145 w 12192000"/>
              <a:gd name="connsiteY82" fmla="*/ 1870724 h 3482342"/>
              <a:gd name="connsiteX83" fmla="*/ 6753991 w 12192000"/>
              <a:gd name="connsiteY83" fmla="*/ 1860969 h 3482342"/>
              <a:gd name="connsiteX84" fmla="*/ 6727754 w 12192000"/>
              <a:gd name="connsiteY84" fmla="*/ 1882372 h 3482342"/>
              <a:gd name="connsiteX85" fmla="*/ 6723371 w 12192000"/>
              <a:gd name="connsiteY85" fmla="*/ 1886494 h 3482342"/>
              <a:gd name="connsiteX86" fmla="*/ 6702779 w 12192000"/>
              <a:gd name="connsiteY86" fmla="*/ 1893601 h 3482342"/>
              <a:gd name="connsiteX87" fmla="*/ 6686657 w 12192000"/>
              <a:gd name="connsiteY87" fmla="*/ 1907344 h 3482342"/>
              <a:gd name="connsiteX88" fmla="*/ 6651330 w 12192000"/>
              <a:gd name="connsiteY88" fmla="*/ 1922921 h 3482342"/>
              <a:gd name="connsiteX89" fmla="*/ 6622958 w 12192000"/>
              <a:gd name="connsiteY89" fmla="*/ 1936255 h 3482342"/>
              <a:gd name="connsiteX90" fmla="*/ 6522602 w 12192000"/>
              <a:gd name="connsiteY90" fmla="*/ 1954133 h 3482342"/>
              <a:gd name="connsiteX91" fmla="*/ 6444344 w 12192000"/>
              <a:gd name="connsiteY91" fmla="*/ 1969663 h 3482342"/>
              <a:gd name="connsiteX92" fmla="*/ 6409626 w 12192000"/>
              <a:gd name="connsiteY92" fmla="*/ 1978846 h 3482342"/>
              <a:gd name="connsiteX93" fmla="*/ 6333446 w 12192000"/>
              <a:gd name="connsiteY93" fmla="*/ 1997163 h 3482342"/>
              <a:gd name="connsiteX94" fmla="*/ 6294933 w 12192000"/>
              <a:gd name="connsiteY94" fmla="*/ 2019412 h 3482342"/>
              <a:gd name="connsiteX95" fmla="*/ 6238719 w 12192000"/>
              <a:gd name="connsiteY95" fmla="*/ 2042547 h 3482342"/>
              <a:gd name="connsiteX96" fmla="*/ 6187205 w 12192000"/>
              <a:gd name="connsiteY96" fmla="*/ 2060048 h 3482342"/>
              <a:gd name="connsiteX97" fmla="*/ 6138780 w 12192000"/>
              <a:gd name="connsiteY97" fmla="*/ 2081918 h 3482342"/>
              <a:gd name="connsiteX98" fmla="*/ 6120125 w 12192000"/>
              <a:gd name="connsiteY98" fmla="*/ 2109475 h 3482342"/>
              <a:gd name="connsiteX99" fmla="*/ 6056576 w 12192000"/>
              <a:gd name="connsiteY99" fmla="*/ 2120066 h 3482342"/>
              <a:gd name="connsiteX100" fmla="*/ 5993794 w 12192000"/>
              <a:gd name="connsiteY100" fmla="*/ 2122569 h 3482342"/>
              <a:gd name="connsiteX101" fmla="*/ 5943601 w 12192000"/>
              <a:gd name="connsiteY101" fmla="*/ 2137719 h 3482342"/>
              <a:gd name="connsiteX102" fmla="*/ 5898141 w 12192000"/>
              <a:gd name="connsiteY102" fmla="*/ 2144806 h 3482342"/>
              <a:gd name="connsiteX103" fmla="*/ 5855337 w 12192000"/>
              <a:gd name="connsiteY103" fmla="*/ 2137719 h 3482342"/>
              <a:gd name="connsiteX104" fmla="*/ 5817682 w 12192000"/>
              <a:gd name="connsiteY104" fmla="*/ 2157358 h 3482342"/>
              <a:gd name="connsiteX105" fmla="*/ 5735300 w 12192000"/>
              <a:gd name="connsiteY105" fmla="*/ 2158902 h 3482342"/>
              <a:gd name="connsiteX106" fmla="*/ 5591469 w 12192000"/>
              <a:gd name="connsiteY106" fmla="*/ 2178389 h 3482342"/>
              <a:gd name="connsiteX107" fmla="*/ 5505818 w 12192000"/>
              <a:gd name="connsiteY107" fmla="*/ 2194207 h 3482342"/>
              <a:gd name="connsiteX108" fmla="*/ 5452860 w 12192000"/>
              <a:gd name="connsiteY108" fmla="*/ 2180085 h 3482342"/>
              <a:gd name="connsiteX109" fmla="*/ 5414282 w 12192000"/>
              <a:gd name="connsiteY109" fmla="*/ 2183070 h 3482342"/>
              <a:gd name="connsiteX110" fmla="*/ 5368369 w 12192000"/>
              <a:gd name="connsiteY110" fmla="*/ 2204272 h 3482342"/>
              <a:gd name="connsiteX111" fmla="*/ 5336354 w 12192000"/>
              <a:gd name="connsiteY111" fmla="*/ 2218920 h 3482342"/>
              <a:gd name="connsiteX112" fmla="*/ 5291263 w 12192000"/>
              <a:gd name="connsiteY112" fmla="*/ 2239182 h 3482342"/>
              <a:gd name="connsiteX113" fmla="*/ 5255152 w 12192000"/>
              <a:gd name="connsiteY113" fmla="*/ 2247164 h 3482342"/>
              <a:gd name="connsiteX114" fmla="*/ 5233796 w 12192000"/>
              <a:gd name="connsiteY114" fmla="*/ 2268260 h 3482342"/>
              <a:gd name="connsiteX115" fmla="*/ 5212786 w 12192000"/>
              <a:gd name="connsiteY115" fmla="*/ 2296592 h 3482342"/>
              <a:gd name="connsiteX116" fmla="*/ 5173523 w 12192000"/>
              <a:gd name="connsiteY116" fmla="*/ 2309057 h 3482342"/>
              <a:gd name="connsiteX117" fmla="*/ 5123830 w 12192000"/>
              <a:gd name="connsiteY117" fmla="*/ 2307070 h 3482342"/>
              <a:gd name="connsiteX118" fmla="*/ 5065426 w 12192000"/>
              <a:gd name="connsiteY118" fmla="*/ 2324076 h 3482342"/>
              <a:gd name="connsiteX119" fmla="*/ 4975908 w 12192000"/>
              <a:gd name="connsiteY119" fmla="*/ 2364128 h 3482342"/>
              <a:gd name="connsiteX120" fmla="*/ 4913723 w 12192000"/>
              <a:gd name="connsiteY120" fmla="*/ 2385265 h 3482342"/>
              <a:gd name="connsiteX121" fmla="*/ 4746485 w 12192000"/>
              <a:gd name="connsiteY121" fmla="*/ 2451769 h 3482342"/>
              <a:gd name="connsiteX122" fmla="*/ 4681588 w 12192000"/>
              <a:gd name="connsiteY122" fmla="*/ 2467494 h 3482342"/>
              <a:gd name="connsiteX123" fmla="*/ 1783655 w 12192000"/>
              <a:gd name="connsiteY123" fmla="*/ 3163860 h 3482342"/>
              <a:gd name="connsiteX124" fmla="*/ 1325955 w 12192000"/>
              <a:gd name="connsiteY124" fmla="*/ 3176692 h 3482342"/>
              <a:gd name="connsiteX125" fmla="*/ 1190384 w 12192000"/>
              <a:gd name="connsiteY125" fmla="*/ 3203504 h 3482342"/>
              <a:gd name="connsiteX126" fmla="*/ 1094537 w 12192000"/>
              <a:gd name="connsiteY126" fmla="*/ 3229469 h 3482342"/>
              <a:gd name="connsiteX127" fmla="*/ 779276 w 12192000"/>
              <a:gd name="connsiteY127" fmla="*/ 3327290 h 3482342"/>
              <a:gd name="connsiteX128" fmla="*/ 600378 w 12192000"/>
              <a:gd name="connsiteY128" fmla="*/ 3335250 h 3482342"/>
              <a:gd name="connsiteX129" fmla="*/ 493457 w 12192000"/>
              <a:gd name="connsiteY129" fmla="*/ 3365044 h 3482342"/>
              <a:gd name="connsiteX130" fmla="*/ 349402 w 12192000"/>
              <a:gd name="connsiteY130" fmla="*/ 3380897 h 3482342"/>
              <a:gd name="connsiteX131" fmla="*/ 192183 w 12192000"/>
              <a:gd name="connsiteY131" fmla="*/ 3460075 h 3482342"/>
              <a:gd name="connsiteX132" fmla="*/ 46713 w 12192000"/>
              <a:gd name="connsiteY132" fmla="*/ 3462986 h 3482342"/>
              <a:gd name="connsiteX133" fmla="*/ 2765 w 12192000"/>
              <a:gd name="connsiteY133" fmla="*/ 3480770 h 3482342"/>
              <a:gd name="connsiteX134" fmla="*/ 0 w 12192000"/>
              <a:gd name="connsiteY134" fmla="*/ 3482342 h 3482342"/>
              <a:gd name="connsiteX135" fmla="*/ 0 w 12192000"/>
              <a:gd name="connsiteY13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601229 w 12192000"/>
              <a:gd name="connsiteY15" fmla="*/ 785537 h 3482342"/>
              <a:gd name="connsiteX16" fmla="*/ 11501920 w 12192000"/>
              <a:gd name="connsiteY16" fmla="*/ 813109 h 3482342"/>
              <a:gd name="connsiteX17" fmla="*/ 11405286 w 12192000"/>
              <a:gd name="connsiteY17" fmla="*/ 849086 h 3482342"/>
              <a:gd name="connsiteX18" fmla="*/ 11338523 w 12192000"/>
              <a:gd name="connsiteY18" fmla="*/ 852810 h 3482342"/>
              <a:gd name="connsiteX19" fmla="*/ 11313493 w 12192000"/>
              <a:gd name="connsiteY19" fmla="*/ 880860 h 3482342"/>
              <a:gd name="connsiteX20" fmla="*/ 11228040 w 12192000"/>
              <a:gd name="connsiteY20" fmla="*/ 958953 h 3482342"/>
              <a:gd name="connsiteX21" fmla="*/ 11196987 w 12192000"/>
              <a:gd name="connsiteY21" fmla="*/ 1000897 h 3482342"/>
              <a:gd name="connsiteX22" fmla="*/ 11193568 w 12192000"/>
              <a:gd name="connsiteY22" fmla="*/ 1039464 h 3482342"/>
              <a:gd name="connsiteX23" fmla="*/ 11175804 w 12192000"/>
              <a:gd name="connsiteY23" fmla="*/ 1067977 h 3482342"/>
              <a:gd name="connsiteX24" fmla="*/ 11133438 w 12192000"/>
              <a:gd name="connsiteY24" fmla="*/ 1106812 h 3482342"/>
              <a:gd name="connsiteX25" fmla="*/ 11120819 w 12192000"/>
              <a:gd name="connsiteY25" fmla="*/ 1126133 h 3482342"/>
              <a:gd name="connsiteX26" fmla="*/ 11071654 w 12192000"/>
              <a:gd name="connsiteY26" fmla="*/ 1177422 h 3482342"/>
              <a:gd name="connsiteX27" fmla="*/ 11028687 w 12192000"/>
              <a:gd name="connsiteY27" fmla="*/ 1199018 h 3482342"/>
              <a:gd name="connsiteX28" fmla="*/ 10974565 w 12192000"/>
              <a:gd name="connsiteY28" fmla="*/ 1226849 h 3482342"/>
              <a:gd name="connsiteX29" fmla="*/ 10960443 w 12192000"/>
              <a:gd name="connsiteY29" fmla="*/ 1244502 h 3482342"/>
              <a:gd name="connsiteX30" fmla="*/ 10879242 w 12192000"/>
              <a:gd name="connsiteY30" fmla="*/ 1269215 h 3482342"/>
              <a:gd name="connsiteX31" fmla="*/ 10850998 w 12192000"/>
              <a:gd name="connsiteY31" fmla="*/ 1269215 h 3482342"/>
              <a:gd name="connsiteX32" fmla="*/ 10815658 w 12192000"/>
              <a:gd name="connsiteY32" fmla="*/ 1287849 h 3482342"/>
              <a:gd name="connsiteX33" fmla="*/ 10723900 w 12192000"/>
              <a:gd name="connsiteY33" fmla="*/ 1318642 h 3482342"/>
              <a:gd name="connsiteX34" fmla="*/ 10699186 w 12192000"/>
              <a:gd name="connsiteY34" fmla="*/ 1322173 h 3482342"/>
              <a:gd name="connsiteX35" fmla="*/ 10676375 w 12192000"/>
              <a:gd name="connsiteY35" fmla="*/ 1342640 h 3482342"/>
              <a:gd name="connsiteX36" fmla="*/ 10636304 w 12192000"/>
              <a:gd name="connsiteY36" fmla="*/ 1342641 h 3482342"/>
              <a:gd name="connsiteX37" fmla="*/ 10603863 w 12192000"/>
              <a:gd name="connsiteY37" fmla="*/ 1346886 h 3482342"/>
              <a:gd name="connsiteX38" fmla="*/ 10573203 w 12192000"/>
              <a:gd name="connsiteY38" fmla="*/ 1351996 h 3482342"/>
              <a:gd name="connsiteX39" fmla="*/ 10547375 w 12192000"/>
              <a:gd name="connsiteY39" fmla="*/ 1375130 h 3482342"/>
              <a:gd name="connsiteX40" fmla="*/ 10513263 w 12192000"/>
              <a:gd name="connsiteY40" fmla="*/ 1371939 h 3482342"/>
              <a:gd name="connsiteX41" fmla="*/ 10487356 w 12192000"/>
              <a:gd name="connsiteY41" fmla="*/ 1385722 h 3482342"/>
              <a:gd name="connsiteX42" fmla="*/ 10464012 w 12192000"/>
              <a:gd name="connsiteY42" fmla="*/ 1391778 h 3482342"/>
              <a:gd name="connsiteX43" fmla="*/ 10439694 w 12192000"/>
              <a:gd name="connsiteY43" fmla="*/ 1406905 h 3482342"/>
              <a:gd name="connsiteX44" fmla="*/ 10405409 w 12192000"/>
              <a:gd name="connsiteY44" fmla="*/ 1422789 h 3482342"/>
              <a:gd name="connsiteX45" fmla="*/ 10370530 w 12192000"/>
              <a:gd name="connsiteY45" fmla="*/ 1441596 h 3482342"/>
              <a:gd name="connsiteX46" fmla="*/ 10300239 w 12192000"/>
              <a:gd name="connsiteY46" fmla="*/ 1456332 h 3482342"/>
              <a:gd name="connsiteX47" fmla="*/ 10264922 w 12192000"/>
              <a:gd name="connsiteY47" fmla="*/ 1472107 h 3482342"/>
              <a:gd name="connsiteX48" fmla="*/ 10229629 w 12192000"/>
              <a:gd name="connsiteY48" fmla="*/ 1470454 h 3482342"/>
              <a:gd name="connsiteX49" fmla="*/ 10201385 w 12192000"/>
              <a:gd name="connsiteY49" fmla="*/ 1477515 h 3482342"/>
              <a:gd name="connsiteX50" fmla="*/ 10151958 w 12192000"/>
              <a:gd name="connsiteY50" fmla="*/ 1477515 h 3482342"/>
              <a:gd name="connsiteX51" fmla="*/ 10120184 w 12192000"/>
              <a:gd name="connsiteY51" fmla="*/ 1466924 h 3482342"/>
              <a:gd name="connsiteX52" fmla="*/ 10081348 w 12192000"/>
              <a:gd name="connsiteY52" fmla="*/ 1481046 h 3482342"/>
              <a:gd name="connsiteX53" fmla="*/ 10058690 w 12192000"/>
              <a:gd name="connsiteY53" fmla="*/ 1474888 h 3482342"/>
              <a:gd name="connsiteX54" fmla="*/ 10004424 w 12192000"/>
              <a:gd name="connsiteY54" fmla="*/ 1489801 h 3482342"/>
              <a:gd name="connsiteX55" fmla="*/ 9999951 w 12192000"/>
              <a:gd name="connsiteY55" fmla="*/ 1499127 h 3482342"/>
              <a:gd name="connsiteX56" fmla="*/ 9845462 w 12192000"/>
              <a:gd name="connsiteY56" fmla="*/ 1548192 h 3482342"/>
              <a:gd name="connsiteX57" fmla="*/ 9736156 w 12192000"/>
              <a:gd name="connsiteY57" fmla="*/ 1581928 h 3482342"/>
              <a:gd name="connsiteX58" fmla="*/ 9693355 w 12192000"/>
              <a:gd name="connsiteY58" fmla="*/ 1602632 h 3482342"/>
              <a:gd name="connsiteX59" fmla="*/ 9664242 w 12192000"/>
              <a:gd name="connsiteY59" fmla="*/ 1622075 h 3482342"/>
              <a:gd name="connsiteX60" fmla="*/ 9579195 w 12192000"/>
              <a:gd name="connsiteY60" fmla="*/ 1648017 h 3482342"/>
              <a:gd name="connsiteX61" fmla="*/ 9433652 w 12192000"/>
              <a:gd name="connsiteY61" fmla="*/ 1681174 h 3482342"/>
              <a:gd name="connsiteX62" fmla="*/ 9403775 w 12192000"/>
              <a:gd name="connsiteY62" fmla="*/ 1690403 h 3482342"/>
              <a:gd name="connsiteX63" fmla="*/ 9382503 w 12192000"/>
              <a:gd name="connsiteY63" fmla="*/ 1706957 h 3482342"/>
              <a:gd name="connsiteX64" fmla="*/ 9381410 w 12192000"/>
              <a:gd name="connsiteY64" fmla="*/ 1718312 h 3482342"/>
              <a:gd name="connsiteX65" fmla="*/ 9365685 w 12192000"/>
              <a:gd name="connsiteY65" fmla="*/ 1724772 h 3482342"/>
              <a:gd name="connsiteX66" fmla="*/ 9278020 w 12192000"/>
              <a:gd name="connsiteY66" fmla="*/ 1741161 h 3482342"/>
              <a:gd name="connsiteX67" fmla="*/ 9217145 w 12192000"/>
              <a:gd name="connsiteY67" fmla="*/ 1771195 h 3482342"/>
              <a:gd name="connsiteX68" fmla="*/ 8955875 w 12192000"/>
              <a:gd name="connsiteY68" fmla="*/ 1796806 h 3482342"/>
              <a:gd name="connsiteX69" fmla="*/ 8648415 w 12192000"/>
              <a:gd name="connsiteY69" fmla="*/ 1878623 h 3482342"/>
              <a:gd name="connsiteX70" fmla="*/ 8538519 w 12192000"/>
              <a:gd name="connsiteY70" fmla="*/ 1894114 h 3482342"/>
              <a:gd name="connsiteX71" fmla="*/ 8506541 w 12192000"/>
              <a:gd name="connsiteY71" fmla="*/ 1905955 h 3482342"/>
              <a:gd name="connsiteX72" fmla="*/ 8236214 w 12192000"/>
              <a:gd name="connsiteY72" fmla="*/ 1909725 h 3482342"/>
              <a:gd name="connsiteX73" fmla="*/ 8132104 w 12192000"/>
              <a:gd name="connsiteY73" fmla="*/ 1895727 h 3482342"/>
              <a:gd name="connsiteX74" fmla="*/ 7918078 w 12192000"/>
              <a:gd name="connsiteY74" fmla="*/ 1862668 h 3482342"/>
              <a:gd name="connsiteX75" fmla="*/ 7817899 w 12192000"/>
              <a:gd name="connsiteY75" fmla="*/ 1862176 h 3482342"/>
              <a:gd name="connsiteX76" fmla="*/ 7768994 w 12192000"/>
              <a:gd name="connsiteY76" fmla="*/ 1855721 h 3482342"/>
              <a:gd name="connsiteX77" fmla="*/ 7618027 w 12192000"/>
              <a:gd name="connsiteY77" fmla="*/ 1830959 h 3482342"/>
              <a:gd name="connsiteX78" fmla="*/ 7449425 w 12192000"/>
              <a:gd name="connsiteY78" fmla="*/ 1810910 h 3482342"/>
              <a:gd name="connsiteX79" fmla="*/ 7342915 w 12192000"/>
              <a:gd name="connsiteY79" fmla="*/ 1819827 h 3482342"/>
              <a:gd name="connsiteX80" fmla="*/ 7255191 w 12192000"/>
              <a:gd name="connsiteY80" fmla="*/ 1834354 h 3482342"/>
              <a:gd name="connsiteX81" fmla="*/ 7131205 w 12192000"/>
              <a:gd name="connsiteY81" fmla="*/ 1845557 h 3482342"/>
              <a:gd name="connsiteX82" fmla="*/ 6941837 w 12192000"/>
              <a:gd name="connsiteY82" fmla="*/ 1840640 h 3482342"/>
              <a:gd name="connsiteX83" fmla="*/ 6837145 w 12192000"/>
              <a:gd name="connsiteY83" fmla="*/ 1870724 h 3482342"/>
              <a:gd name="connsiteX84" fmla="*/ 6753991 w 12192000"/>
              <a:gd name="connsiteY84" fmla="*/ 1860969 h 3482342"/>
              <a:gd name="connsiteX85" fmla="*/ 6727754 w 12192000"/>
              <a:gd name="connsiteY85" fmla="*/ 1882372 h 3482342"/>
              <a:gd name="connsiteX86" fmla="*/ 6723371 w 12192000"/>
              <a:gd name="connsiteY86" fmla="*/ 1886494 h 3482342"/>
              <a:gd name="connsiteX87" fmla="*/ 6702779 w 12192000"/>
              <a:gd name="connsiteY87" fmla="*/ 1893601 h 3482342"/>
              <a:gd name="connsiteX88" fmla="*/ 6686657 w 12192000"/>
              <a:gd name="connsiteY88" fmla="*/ 1907344 h 3482342"/>
              <a:gd name="connsiteX89" fmla="*/ 6651330 w 12192000"/>
              <a:gd name="connsiteY89" fmla="*/ 1922921 h 3482342"/>
              <a:gd name="connsiteX90" fmla="*/ 6622958 w 12192000"/>
              <a:gd name="connsiteY90" fmla="*/ 1936255 h 3482342"/>
              <a:gd name="connsiteX91" fmla="*/ 6522602 w 12192000"/>
              <a:gd name="connsiteY91" fmla="*/ 1954133 h 3482342"/>
              <a:gd name="connsiteX92" fmla="*/ 6444344 w 12192000"/>
              <a:gd name="connsiteY92" fmla="*/ 1969663 h 3482342"/>
              <a:gd name="connsiteX93" fmla="*/ 6409626 w 12192000"/>
              <a:gd name="connsiteY93" fmla="*/ 1978846 h 3482342"/>
              <a:gd name="connsiteX94" fmla="*/ 6333446 w 12192000"/>
              <a:gd name="connsiteY94" fmla="*/ 1997163 h 3482342"/>
              <a:gd name="connsiteX95" fmla="*/ 6294933 w 12192000"/>
              <a:gd name="connsiteY95" fmla="*/ 2019412 h 3482342"/>
              <a:gd name="connsiteX96" fmla="*/ 6238719 w 12192000"/>
              <a:gd name="connsiteY96" fmla="*/ 2042547 h 3482342"/>
              <a:gd name="connsiteX97" fmla="*/ 6187205 w 12192000"/>
              <a:gd name="connsiteY97" fmla="*/ 2060048 h 3482342"/>
              <a:gd name="connsiteX98" fmla="*/ 6138780 w 12192000"/>
              <a:gd name="connsiteY98" fmla="*/ 2081918 h 3482342"/>
              <a:gd name="connsiteX99" fmla="*/ 6120125 w 12192000"/>
              <a:gd name="connsiteY99" fmla="*/ 2109475 h 3482342"/>
              <a:gd name="connsiteX100" fmla="*/ 6056576 w 12192000"/>
              <a:gd name="connsiteY100" fmla="*/ 2120066 h 3482342"/>
              <a:gd name="connsiteX101" fmla="*/ 5993794 w 12192000"/>
              <a:gd name="connsiteY101" fmla="*/ 2122569 h 3482342"/>
              <a:gd name="connsiteX102" fmla="*/ 5943601 w 12192000"/>
              <a:gd name="connsiteY102" fmla="*/ 2137719 h 3482342"/>
              <a:gd name="connsiteX103" fmla="*/ 5898141 w 12192000"/>
              <a:gd name="connsiteY103" fmla="*/ 2144806 h 3482342"/>
              <a:gd name="connsiteX104" fmla="*/ 5855337 w 12192000"/>
              <a:gd name="connsiteY104" fmla="*/ 2137719 h 3482342"/>
              <a:gd name="connsiteX105" fmla="*/ 5817682 w 12192000"/>
              <a:gd name="connsiteY105" fmla="*/ 2157358 h 3482342"/>
              <a:gd name="connsiteX106" fmla="*/ 5735300 w 12192000"/>
              <a:gd name="connsiteY106" fmla="*/ 2158902 h 3482342"/>
              <a:gd name="connsiteX107" fmla="*/ 5591469 w 12192000"/>
              <a:gd name="connsiteY107" fmla="*/ 2178389 h 3482342"/>
              <a:gd name="connsiteX108" fmla="*/ 5505818 w 12192000"/>
              <a:gd name="connsiteY108" fmla="*/ 2194207 h 3482342"/>
              <a:gd name="connsiteX109" fmla="*/ 5452860 w 12192000"/>
              <a:gd name="connsiteY109" fmla="*/ 2180085 h 3482342"/>
              <a:gd name="connsiteX110" fmla="*/ 5414282 w 12192000"/>
              <a:gd name="connsiteY110" fmla="*/ 2183070 h 3482342"/>
              <a:gd name="connsiteX111" fmla="*/ 5368369 w 12192000"/>
              <a:gd name="connsiteY111" fmla="*/ 2204272 h 3482342"/>
              <a:gd name="connsiteX112" fmla="*/ 5336354 w 12192000"/>
              <a:gd name="connsiteY112" fmla="*/ 2218920 h 3482342"/>
              <a:gd name="connsiteX113" fmla="*/ 5291263 w 12192000"/>
              <a:gd name="connsiteY113" fmla="*/ 2239182 h 3482342"/>
              <a:gd name="connsiteX114" fmla="*/ 5255152 w 12192000"/>
              <a:gd name="connsiteY114" fmla="*/ 2247164 h 3482342"/>
              <a:gd name="connsiteX115" fmla="*/ 5233796 w 12192000"/>
              <a:gd name="connsiteY115" fmla="*/ 2268260 h 3482342"/>
              <a:gd name="connsiteX116" fmla="*/ 5212786 w 12192000"/>
              <a:gd name="connsiteY116" fmla="*/ 2296592 h 3482342"/>
              <a:gd name="connsiteX117" fmla="*/ 5173523 w 12192000"/>
              <a:gd name="connsiteY117" fmla="*/ 2309057 h 3482342"/>
              <a:gd name="connsiteX118" fmla="*/ 5123830 w 12192000"/>
              <a:gd name="connsiteY118" fmla="*/ 2307070 h 3482342"/>
              <a:gd name="connsiteX119" fmla="*/ 5065426 w 12192000"/>
              <a:gd name="connsiteY119" fmla="*/ 2324076 h 3482342"/>
              <a:gd name="connsiteX120" fmla="*/ 4975908 w 12192000"/>
              <a:gd name="connsiteY120" fmla="*/ 2364128 h 3482342"/>
              <a:gd name="connsiteX121" fmla="*/ 4913723 w 12192000"/>
              <a:gd name="connsiteY121" fmla="*/ 2385265 h 3482342"/>
              <a:gd name="connsiteX122" fmla="*/ 4746485 w 12192000"/>
              <a:gd name="connsiteY122" fmla="*/ 2451769 h 3482342"/>
              <a:gd name="connsiteX123" fmla="*/ 4681588 w 12192000"/>
              <a:gd name="connsiteY123" fmla="*/ 2467494 h 3482342"/>
              <a:gd name="connsiteX124" fmla="*/ 1783655 w 12192000"/>
              <a:gd name="connsiteY124" fmla="*/ 3163860 h 3482342"/>
              <a:gd name="connsiteX125" fmla="*/ 1325955 w 12192000"/>
              <a:gd name="connsiteY125" fmla="*/ 3176692 h 3482342"/>
              <a:gd name="connsiteX126" fmla="*/ 1190384 w 12192000"/>
              <a:gd name="connsiteY126" fmla="*/ 3203504 h 3482342"/>
              <a:gd name="connsiteX127" fmla="*/ 1094537 w 12192000"/>
              <a:gd name="connsiteY127" fmla="*/ 3229469 h 3482342"/>
              <a:gd name="connsiteX128" fmla="*/ 779276 w 12192000"/>
              <a:gd name="connsiteY128" fmla="*/ 3327290 h 3482342"/>
              <a:gd name="connsiteX129" fmla="*/ 600378 w 12192000"/>
              <a:gd name="connsiteY129" fmla="*/ 3335250 h 3482342"/>
              <a:gd name="connsiteX130" fmla="*/ 493457 w 12192000"/>
              <a:gd name="connsiteY130" fmla="*/ 3365044 h 3482342"/>
              <a:gd name="connsiteX131" fmla="*/ 349402 w 12192000"/>
              <a:gd name="connsiteY131" fmla="*/ 3380897 h 3482342"/>
              <a:gd name="connsiteX132" fmla="*/ 192183 w 12192000"/>
              <a:gd name="connsiteY132" fmla="*/ 3460075 h 3482342"/>
              <a:gd name="connsiteX133" fmla="*/ 46713 w 12192000"/>
              <a:gd name="connsiteY133" fmla="*/ 3462986 h 3482342"/>
              <a:gd name="connsiteX134" fmla="*/ 2765 w 12192000"/>
              <a:gd name="connsiteY134" fmla="*/ 3480770 h 3482342"/>
              <a:gd name="connsiteX135" fmla="*/ 0 w 12192000"/>
              <a:gd name="connsiteY135" fmla="*/ 3482342 h 3482342"/>
              <a:gd name="connsiteX136" fmla="*/ 0 w 12192000"/>
              <a:gd name="connsiteY13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7717 w 12192000"/>
              <a:gd name="connsiteY14" fmla="*/ 746701 h 3482342"/>
              <a:gd name="connsiteX15" fmla="*/ 11656818 w 12192000"/>
              <a:gd name="connsiteY15" fmla="*/ 769062 h 3482342"/>
              <a:gd name="connsiteX16" fmla="*/ 11601229 w 12192000"/>
              <a:gd name="connsiteY16" fmla="*/ 785537 h 3482342"/>
              <a:gd name="connsiteX17" fmla="*/ 11501920 w 12192000"/>
              <a:gd name="connsiteY17" fmla="*/ 813109 h 3482342"/>
              <a:gd name="connsiteX18" fmla="*/ 11405286 w 12192000"/>
              <a:gd name="connsiteY18" fmla="*/ 849086 h 3482342"/>
              <a:gd name="connsiteX19" fmla="*/ 11338523 w 12192000"/>
              <a:gd name="connsiteY19" fmla="*/ 852810 h 3482342"/>
              <a:gd name="connsiteX20" fmla="*/ 11313493 w 12192000"/>
              <a:gd name="connsiteY20" fmla="*/ 880860 h 3482342"/>
              <a:gd name="connsiteX21" fmla="*/ 11228040 w 12192000"/>
              <a:gd name="connsiteY21" fmla="*/ 958953 h 3482342"/>
              <a:gd name="connsiteX22" fmla="*/ 11196987 w 12192000"/>
              <a:gd name="connsiteY22" fmla="*/ 1000897 h 3482342"/>
              <a:gd name="connsiteX23" fmla="*/ 11193568 w 12192000"/>
              <a:gd name="connsiteY23" fmla="*/ 1039464 h 3482342"/>
              <a:gd name="connsiteX24" fmla="*/ 11175804 w 12192000"/>
              <a:gd name="connsiteY24" fmla="*/ 1067977 h 3482342"/>
              <a:gd name="connsiteX25" fmla="*/ 11133438 w 12192000"/>
              <a:gd name="connsiteY25" fmla="*/ 1106812 h 3482342"/>
              <a:gd name="connsiteX26" fmla="*/ 11120819 w 12192000"/>
              <a:gd name="connsiteY26" fmla="*/ 1126133 h 3482342"/>
              <a:gd name="connsiteX27" fmla="*/ 11071654 w 12192000"/>
              <a:gd name="connsiteY27" fmla="*/ 1177422 h 3482342"/>
              <a:gd name="connsiteX28" fmla="*/ 11028687 w 12192000"/>
              <a:gd name="connsiteY28" fmla="*/ 1199018 h 3482342"/>
              <a:gd name="connsiteX29" fmla="*/ 10974565 w 12192000"/>
              <a:gd name="connsiteY29" fmla="*/ 1226849 h 3482342"/>
              <a:gd name="connsiteX30" fmla="*/ 10960443 w 12192000"/>
              <a:gd name="connsiteY30" fmla="*/ 1244502 h 3482342"/>
              <a:gd name="connsiteX31" fmla="*/ 10879242 w 12192000"/>
              <a:gd name="connsiteY31" fmla="*/ 1269215 h 3482342"/>
              <a:gd name="connsiteX32" fmla="*/ 10850998 w 12192000"/>
              <a:gd name="connsiteY32" fmla="*/ 1269215 h 3482342"/>
              <a:gd name="connsiteX33" fmla="*/ 10815658 w 12192000"/>
              <a:gd name="connsiteY33" fmla="*/ 1287849 h 3482342"/>
              <a:gd name="connsiteX34" fmla="*/ 10723900 w 12192000"/>
              <a:gd name="connsiteY34" fmla="*/ 1318642 h 3482342"/>
              <a:gd name="connsiteX35" fmla="*/ 10699186 w 12192000"/>
              <a:gd name="connsiteY35" fmla="*/ 1322173 h 3482342"/>
              <a:gd name="connsiteX36" fmla="*/ 10676375 w 12192000"/>
              <a:gd name="connsiteY36" fmla="*/ 1342640 h 3482342"/>
              <a:gd name="connsiteX37" fmla="*/ 10636304 w 12192000"/>
              <a:gd name="connsiteY37" fmla="*/ 1342641 h 3482342"/>
              <a:gd name="connsiteX38" fmla="*/ 10603863 w 12192000"/>
              <a:gd name="connsiteY38" fmla="*/ 1346886 h 3482342"/>
              <a:gd name="connsiteX39" fmla="*/ 10573203 w 12192000"/>
              <a:gd name="connsiteY39" fmla="*/ 1351996 h 3482342"/>
              <a:gd name="connsiteX40" fmla="*/ 10547375 w 12192000"/>
              <a:gd name="connsiteY40" fmla="*/ 1375130 h 3482342"/>
              <a:gd name="connsiteX41" fmla="*/ 10513263 w 12192000"/>
              <a:gd name="connsiteY41" fmla="*/ 1371939 h 3482342"/>
              <a:gd name="connsiteX42" fmla="*/ 10487356 w 12192000"/>
              <a:gd name="connsiteY42" fmla="*/ 1385722 h 3482342"/>
              <a:gd name="connsiteX43" fmla="*/ 10464012 w 12192000"/>
              <a:gd name="connsiteY43" fmla="*/ 1391778 h 3482342"/>
              <a:gd name="connsiteX44" fmla="*/ 10439694 w 12192000"/>
              <a:gd name="connsiteY44" fmla="*/ 1406905 h 3482342"/>
              <a:gd name="connsiteX45" fmla="*/ 10405409 w 12192000"/>
              <a:gd name="connsiteY45" fmla="*/ 1422789 h 3482342"/>
              <a:gd name="connsiteX46" fmla="*/ 10370530 w 12192000"/>
              <a:gd name="connsiteY46" fmla="*/ 1441596 h 3482342"/>
              <a:gd name="connsiteX47" fmla="*/ 10300239 w 12192000"/>
              <a:gd name="connsiteY47" fmla="*/ 1456332 h 3482342"/>
              <a:gd name="connsiteX48" fmla="*/ 10264922 w 12192000"/>
              <a:gd name="connsiteY48" fmla="*/ 1472107 h 3482342"/>
              <a:gd name="connsiteX49" fmla="*/ 10229629 w 12192000"/>
              <a:gd name="connsiteY49" fmla="*/ 1470454 h 3482342"/>
              <a:gd name="connsiteX50" fmla="*/ 10201385 w 12192000"/>
              <a:gd name="connsiteY50" fmla="*/ 1477515 h 3482342"/>
              <a:gd name="connsiteX51" fmla="*/ 10151958 w 12192000"/>
              <a:gd name="connsiteY51" fmla="*/ 1477515 h 3482342"/>
              <a:gd name="connsiteX52" fmla="*/ 10120184 w 12192000"/>
              <a:gd name="connsiteY52" fmla="*/ 1466924 h 3482342"/>
              <a:gd name="connsiteX53" fmla="*/ 10081348 w 12192000"/>
              <a:gd name="connsiteY53" fmla="*/ 1481046 h 3482342"/>
              <a:gd name="connsiteX54" fmla="*/ 10058690 w 12192000"/>
              <a:gd name="connsiteY54" fmla="*/ 1474888 h 3482342"/>
              <a:gd name="connsiteX55" fmla="*/ 10004424 w 12192000"/>
              <a:gd name="connsiteY55" fmla="*/ 1489801 h 3482342"/>
              <a:gd name="connsiteX56" fmla="*/ 9999951 w 12192000"/>
              <a:gd name="connsiteY56" fmla="*/ 1499127 h 3482342"/>
              <a:gd name="connsiteX57" fmla="*/ 9845462 w 12192000"/>
              <a:gd name="connsiteY57" fmla="*/ 1548192 h 3482342"/>
              <a:gd name="connsiteX58" fmla="*/ 9736156 w 12192000"/>
              <a:gd name="connsiteY58" fmla="*/ 1581928 h 3482342"/>
              <a:gd name="connsiteX59" fmla="*/ 9693355 w 12192000"/>
              <a:gd name="connsiteY59" fmla="*/ 1602632 h 3482342"/>
              <a:gd name="connsiteX60" fmla="*/ 9664242 w 12192000"/>
              <a:gd name="connsiteY60" fmla="*/ 1622075 h 3482342"/>
              <a:gd name="connsiteX61" fmla="*/ 9579195 w 12192000"/>
              <a:gd name="connsiteY61" fmla="*/ 1648017 h 3482342"/>
              <a:gd name="connsiteX62" fmla="*/ 9433652 w 12192000"/>
              <a:gd name="connsiteY62" fmla="*/ 1681174 h 3482342"/>
              <a:gd name="connsiteX63" fmla="*/ 9403775 w 12192000"/>
              <a:gd name="connsiteY63" fmla="*/ 1690403 h 3482342"/>
              <a:gd name="connsiteX64" fmla="*/ 9382503 w 12192000"/>
              <a:gd name="connsiteY64" fmla="*/ 1706957 h 3482342"/>
              <a:gd name="connsiteX65" fmla="*/ 9381410 w 12192000"/>
              <a:gd name="connsiteY65" fmla="*/ 1718312 h 3482342"/>
              <a:gd name="connsiteX66" fmla="*/ 9365685 w 12192000"/>
              <a:gd name="connsiteY66" fmla="*/ 1724772 h 3482342"/>
              <a:gd name="connsiteX67" fmla="*/ 9278020 w 12192000"/>
              <a:gd name="connsiteY67" fmla="*/ 1741161 h 3482342"/>
              <a:gd name="connsiteX68" fmla="*/ 9217145 w 12192000"/>
              <a:gd name="connsiteY68" fmla="*/ 1771195 h 3482342"/>
              <a:gd name="connsiteX69" fmla="*/ 8955875 w 12192000"/>
              <a:gd name="connsiteY69" fmla="*/ 1796806 h 3482342"/>
              <a:gd name="connsiteX70" fmla="*/ 8648415 w 12192000"/>
              <a:gd name="connsiteY70" fmla="*/ 1878623 h 3482342"/>
              <a:gd name="connsiteX71" fmla="*/ 8538519 w 12192000"/>
              <a:gd name="connsiteY71" fmla="*/ 1894114 h 3482342"/>
              <a:gd name="connsiteX72" fmla="*/ 8506541 w 12192000"/>
              <a:gd name="connsiteY72" fmla="*/ 1905955 h 3482342"/>
              <a:gd name="connsiteX73" fmla="*/ 8236214 w 12192000"/>
              <a:gd name="connsiteY73" fmla="*/ 1909725 h 3482342"/>
              <a:gd name="connsiteX74" fmla="*/ 8132104 w 12192000"/>
              <a:gd name="connsiteY74" fmla="*/ 1895727 h 3482342"/>
              <a:gd name="connsiteX75" fmla="*/ 7918078 w 12192000"/>
              <a:gd name="connsiteY75" fmla="*/ 1862668 h 3482342"/>
              <a:gd name="connsiteX76" fmla="*/ 7817899 w 12192000"/>
              <a:gd name="connsiteY76" fmla="*/ 1862176 h 3482342"/>
              <a:gd name="connsiteX77" fmla="*/ 7768994 w 12192000"/>
              <a:gd name="connsiteY77" fmla="*/ 1855721 h 3482342"/>
              <a:gd name="connsiteX78" fmla="*/ 7618027 w 12192000"/>
              <a:gd name="connsiteY78" fmla="*/ 1830959 h 3482342"/>
              <a:gd name="connsiteX79" fmla="*/ 7449425 w 12192000"/>
              <a:gd name="connsiteY79" fmla="*/ 1810910 h 3482342"/>
              <a:gd name="connsiteX80" fmla="*/ 7342915 w 12192000"/>
              <a:gd name="connsiteY80" fmla="*/ 1819827 h 3482342"/>
              <a:gd name="connsiteX81" fmla="*/ 7255191 w 12192000"/>
              <a:gd name="connsiteY81" fmla="*/ 1834354 h 3482342"/>
              <a:gd name="connsiteX82" fmla="*/ 7131205 w 12192000"/>
              <a:gd name="connsiteY82" fmla="*/ 1845557 h 3482342"/>
              <a:gd name="connsiteX83" fmla="*/ 6941837 w 12192000"/>
              <a:gd name="connsiteY83" fmla="*/ 1840640 h 3482342"/>
              <a:gd name="connsiteX84" fmla="*/ 6837145 w 12192000"/>
              <a:gd name="connsiteY84" fmla="*/ 1870724 h 3482342"/>
              <a:gd name="connsiteX85" fmla="*/ 6753991 w 12192000"/>
              <a:gd name="connsiteY85" fmla="*/ 1860969 h 3482342"/>
              <a:gd name="connsiteX86" fmla="*/ 6727754 w 12192000"/>
              <a:gd name="connsiteY86" fmla="*/ 1882372 h 3482342"/>
              <a:gd name="connsiteX87" fmla="*/ 6723371 w 12192000"/>
              <a:gd name="connsiteY87" fmla="*/ 1886494 h 3482342"/>
              <a:gd name="connsiteX88" fmla="*/ 6702779 w 12192000"/>
              <a:gd name="connsiteY88" fmla="*/ 1893601 h 3482342"/>
              <a:gd name="connsiteX89" fmla="*/ 6686657 w 12192000"/>
              <a:gd name="connsiteY89" fmla="*/ 1907344 h 3482342"/>
              <a:gd name="connsiteX90" fmla="*/ 6651330 w 12192000"/>
              <a:gd name="connsiteY90" fmla="*/ 1922921 h 3482342"/>
              <a:gd name="connsiteX91" fmla="*/ 6622958 w 12192000"/>
              <a:gd name="connsiteY91" fmla="*/ 1936255 h 3482342"/>
              <a:gd name="connsiteX92" fmla="*/ 6522602 w 12192000"/>
              <a:gd name="connsiteY92" fmla="*/ 1954133 h 3482342"/>
              <a:gd name="connsiteX93" fmla="*/ 6444344 w 12192000"/>
              <a:gd name="connsiteY93" fmla="*/ 1969663 h 3482342"/>
              <a:gd name="connsiteX94" fmla="*/ 6409626 w 12192000"/>
              <a:gd name="connsiteY94" fmla="*/ 1978846 h 3482342"/>
              <a:gd name="connsiteX95" fmla="*/ 6333446 w 12192000"/>
              <a:gd name="connsiteY95" fmla="*/ 1997163 h 3482342"/>
              <a:gd name="connsiteX96" fmla="*/ 6294933 w 12192000"/>
              <a:gd name="connsiteY96" fmla="*/ 2019412 h 3482342"/>
              <a:gd name="connsiteX97" fmla="*/ 6238719 w 12192000"/>
              <a:gd name="connsiteY97" fmla="*/ 2042547 h 3482342"/>
              <a:gd name="connsiteX98" fmla="*/ 6187205 w 12192000"/>
              <a:gd name="connsiteY98" fmla="*/ 2060048 h 3482342"/>
              <a:gd name="connsiteX99" fmla="*/ 6138780 w 12192000"/>
              <a:gd name="connsiteY99" fmla="*/ 2081918 h 3482342"/>
              <a:gd name="connsiteX100" fmla="*/ 6120125 w 12192000"/>
              <a:gd name="connsiteY100" fmla="*/ 2109475 h 3482342"/>
              <a:gd name="connsiteX101" fmla="*/ 6056576 w 12192000"/>
              <a:gd name="connsiteY101" fmla="*/ 2120066 h 3482342"/>
              <a:gd name="connsiteX102" fmla="*/ 5993794 w 12192000"/>
              <a:gd name="connsiteY102" fmla="*/ 2122569 h 3482342"/>
              <a:gd name="connsiteX103" fmla="*/ 5943601 w 12192000"/>
              <a:gd name="connsiteY103" fmla="*/ 2137719 h 3482342"/>
              <a:gd name="connsiteX104" fmla="*/ 5898141 w 12192000"/>
              <a:gd name="connsiteY104" fmla="*/ 2144806 h 3482342"/>
              <a:gd name="connsiteX105" fmla="*/ 5855337 w 12192000"/>
              <a:gd name="connsiteY105" fmla="*/ 2137719 h 3482342"/>
              <a:gd name="connsiteX106" fmla="*/ 5817682 w 12192000"/>
              <a:gd name="connsiteY106" fmla="*/ 2157358 h 3482342"/>
              <a:gd name="connsiteX107" fmla="*/ 5735300 w 12192000"/>
              <a:gd name="connsiteY107" fmla="*/ 2158902 h 3482342"/>
              <a:gd name="connsiteX108" fmla="*/ 5591469 w 12192000"/>
              <a:gd name="connsiteY108" fmla="*/ 2178389 h 3482342"/>
              <a:gd name="connsiteX109" fmla="*/ 5505818 w 12192000"/>
              <a:gd name="connsiteY109" fmla="*/ 2194207 h 3482342"/>
              <a:gd name="connsiteX110" fmla="*/ 5452860 w 12192000"/>
              <a:gd name="connsiteY110" fmla="*/ 2180085 h 3482342"/>
              <a:gd name="connsiteX111" fmla="*/ 5414282 w 12192000"/>
              <a:gd name="connsiteY111" fmla="*/ 2183070 h 3482342"/>
              <a:gd name="connsiteX112" fmla="*/ 5368369 w 12192000"/>
              <a:gd name="connsiteY112" fmla="*/ 2204272 h 3482342"/>
              <a:gd name="connsiteX113" fmla="*/ 5336354 w 12192000"/>
              <a:gd name="connsiteY113" fmla="*/ 2218920 h 3482342"/>
              <a:gd name="connsiteX114" fmla="*/ 5291263 w 12192000"/>
              <a:gd name="connsiteY114" fmla="*/ 2239182 h 3482342"/>
              <a:gd name="connsiteX115" fmla="*/ 5255152 w 12192000"/>
              <a:gd name="connsiteY115" fmla="*/ 2247164 h 3482342"/>
              <a:gd name="connsiteX116" fmla="*/ 5233796 w 12192000"/>
              <a:gd name="connsiteY116" fmla="*/ 2268260 h 3482342"/>
              <a:gd name="connsiteX117" fmla="*/ 5212786 w 12192000"/>
              <a:gd name="connsiteY117" fmla="*/ 2296592 h 3482342"/>
              <a:gd name="connsiteX118" fmla="*/ 5173523 w 12192000"/>
              <a:gd name="connsiteY118" fmla="*/ 2309057 h 3482342"/>
              <a:gd name="connsiteX119" fmla="*/ 5123830 w 12192000"/>
              <a:gd name="connsiteY119" fmla="*/ 2307070 h 3482342"/>
              <a:gd name="connsiteX120" fmla="*/ 5065426 w 12192000"/>
              <a:gd name="connsiteY120" fmla="*/ 2324076 h 3482342"/>
              <a:gd name="connsiteX121" fmla="*/ 4975908 w 12192000"/>
              <a:gd name="connsiteY121" fmla="*/ 2364128 h 3482342"/>
              <a:gd name="connsiteX122" fmla="*/ 4913723 w 12192000"/>
              <a:gd name="connsiteY122" fmla="*/ 2385265 h 3482342"/>
              <a:gd name="connsiteX123" fmla="*/ 4746485 w 12192000"/>
              <a:gd name="connsiteY123" fmla="*/ 2451769 h 3482342"/>
              <a:gd name="connsiteX124" fmla="*/ 4681588 w 12192000"/>
              <a:gd name="connsiteY124" fmla="*/ 2467494 h 3482342"/>
              <a:gd name="connsiteX125" fmla="*/ 1783655 w 12192000"/>
              <a:gd name="connsiteY125" fmla="*/ 3163860 h 3482342"/>
              <a:gd name="connsiteX126" fmla="*/ 1325955 w 12192000"/>
              <a:gd name="connsiteY126" fmla="*/ 3176692 h 3482342"/>
              <a:gd name="connsiteX127" fmla="*/ 1190384 w 12192000"/>
              <a:gd name="connsiteY127" fmla="*/ 3203504 h 3482342"/>
              <a:gd name="connsiteX128" fmla="*/ 1094537 w 12192000"/>
              <a:gd name="connsiteY128" fmla="*/ 3229469 h 3482342"/>
              <a:gd name="connsiteX129" fmla="*/ 779276 w 12192000"/>
              <a:gd name="connsiteY129" fmla="*/ 3327290 h 3482342"/>
              <a:gd name="connsiteX130" fmla="*/ 600378 w 12192000"/>
              <a:gd name="connsiteY130" fmla="*/ 3335250 h 3482342"/>
              <a:gd name="connsiteX131" fmla="*/ 493457 w 12192000"/>
              <a:gd name="connsiteY131" fmla="*/ 3365044 h 3482342"/>
              <a:gd name="connsiteX132" fmla="*/ 349402 w 12192000"/>
              <a:gd name="connsiteY132" fmla="*/ 3380897 h 3482342"/>
              <a:gd name="connsiteX133" fmla="*/ 192183 w 12192000"/>
              <a:gd name="connsiteY133" fmla="*/ 3460075 h 3482342"/>
              <a:gd name="connsiteX134" fmla="*/ 46713 w 12192000"/>
              <a:gd name="connsiteY134" fmla="*/ 3462986 h 3482342"/>
              <a:gd name="connsiteX135" fmla="*/ 2765 w 12192000"/>
              <a:gd name="connsiteY135" fmla="*/ 3480770 h 3482342"/>
              <a:gd name="connsiteX136" fmla="*/ 0 w 12192000"/>
              <a:gd name="connsiteY136" fmla="*/ 3482342 h 3482342"/>
              <a:gd name="connsiteX137" fmla="*/ 0 w 12192000"/>
              <a:gd name="connsiteY13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13493 w 12192000"/>
              <a:gd name="connsiteY21" fmla="*/ 880860 h 3482342"/>
              <a:gd name="connsiteX22" fmla="*/ 11228040 w 12192000"/>
              <a:gd name="connsiteY22" fmla="*/ 958953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52860 w 12192000"/>
              <a:gd name="connsiteY111" fmla="*/ 2180085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96592 h 3482342"/>
              <a:gd name="connsiteX119" fmla="*/ 5173523 w 12192000"/>
              <a:gd name="connsiteY119" fmla="*/ 2309057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28040 w 12192000"/>
              <a:gd name="connsiteY22" fmla="*/ 958953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52860 w 12192000"/>
              <a:gd name="connsiteY111" fmla="*/ 2180085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96592 h 3482342"/>
              <a:gd name="connsiteX119" fmla="*/ 5173523 w 12192000"/>
              <a:gd name="connsiteY119" fmla="*/ 2309057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52860 w 12192000"/>
              <a:gd name="connsiteY111" fmla="*/ 2180085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96592 h 3482342"/>
              <a:gd name="connsiteX119" fmla="*/ 5173523 w 12192000"/>
              <a:gd name="connsiteY119" fmla="*/ 2309057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52860 w 12192000"/>
              <a:gd name="connsiteY111" fmla="*/ 2180085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73523 w 12192000"/>
              <a:gd name="connsiteY119" fmla="*/ 2309057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52860 w 12192000"/>
              <a:gd name="connsiteY111" fmla="*/ 2180085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88263 w 12192000"/>
              <a:gd name="connsiteY135" fmla="*/ 3479310 h 3482342"/>
              <a:gd name="connsiteX136" fmla="*/ 46713 w 12192000"/>
              <a:gd name="connsiteY136" fmla="*/ 3462986 h 3482342"/>
              <a:gd name="connsiteX137" fmla="*/ 2765 w 12192000"/>
              <a:gd name="connsiteY137" fmla="*/ 3480770 h 3482342"/>
              <a:gd name="connsiteX138" fmla="*/ 0 w 12192000"/>
              <a:gd name="connsiteY138" fmla="*/ 3482342 h 3482342"/>
              <a:gd name="connsiteX139" fmla="*/ 0 w 12192000"/>
              <a:gd name="connsiteY13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88263 w 12192000"/>
              <a:gd name="connsiteY135" fmla="*/ 3479310 h 3482342"/>
              <a:gd name="connsiteX136" fmla="*/ 46713 w 12192000"/>
              <a:gd name="connsiteY136" fmla="*/ 3462986 h 3482342"/>
              <a:gd name="connsiteX137" fmla="*/ 2765 w 12192000"/>
              <a:gd name="connsiteY137" fmla="*/ 3480770 h 3482342"/>
              <a:gd name="connsiteX138" fmla="*/ 0 w 12192000"/>
              <a:gd name="connsiteY138" fmla="*/ 3482342 h 3482342"/>
              <a:gd name="connsiteX139" fmla="*/ 0 w 12192000"/>
              <a:gd name="connsiteY13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225952 w 12192000"/>
              <a:gd name="connsiteY134" fmla="*/ 3426352 h 3482342"/>
              <a:gd name="connsiteX135" fmla="*/ 192183 w 12192000"/>
              <a:gd name="connsiteY135" fmla="*/ 3460075 h 3482342"/>
              <a:gd name="connsiteX136" fmla="*/ 88263 w 12192000"/>
              <a:gd name="connsiteY136" fmla="*/ 3479310 h 3482342"/>
              <a:gd name="connsiteX137" fmla="*/ 46713 w 12192000"/>
              <a:gd name="connsiteY137" fmla="*/ 3462986 h 3482342"/>
              <a:gd name="connsiteX138" fmla="*/ 2765 w 12192000"/>
              <a:gd name="connsiteY138" fmla="*/ 3480770 h 3482342"/>
              <a:gd name="connsiteX139" fmla="*/ 0 w 12192000"/>
              <a:gd name="connsiteY139" fmla="*/ 3482342 h 3482342"/>
              <a:gd name="connsiteX140" fmla="*/ 0 w 12192000"/>
              <a:gd name="connsiteY14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225952 w 12192000"/>
              <a:gd name="connsiteY134" fmla="*/ 3426352 h 3482342"/>
              <a:gd name="connsiteX135" fmla="*/ 171000 w 12192000"/>
              <a:gd name="connsiteY135" fmla="*/ 3438892 h 3482342"/>
              <a:gd name="connsiteX136" fmla="*/ 88263 w 12192000"/>
              <a:gd name="connsiteY136" fmla="*/ 3479310 h 3482342"/>
              <a:gd name="connsiteX137" fmla="*/ 46713 w 12192000"/>
              <a:gd name="connsiteY137" fmla="*/ 3462986 h 3482342"/>
              <a:gd name="connsiteX138" fmla="*/ 2765 w 12192000"/>
              <a:gd name="connsiteY138" fmla="*/ 3480770 h 3482342"/>
              <a:gd name="connsiteX139" fmla="*/ 0 w 12192000"/>
              <a:gd name="connsiteY139" fmla="*/ 3482342 h 3482342"/>
              <a:gd name="connsiteX140" fmla="*/ 0 w 12192000"/>
              <a:gd name="connsiteY14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225952 w 12192000"/>
              <a:gd name="connsiteY134" fmla="*/ 3426352 h 3482342"/>
              <a:gd name="connsiteX135" fmla="*/ 171000 w 12192000"/>
              <a:gd name="connsiteY135" fmla="*/ 3438892 h 3482342"/>
              <a:gd name="connsiteX136" fmla="*/ 88263 w 12192000"/>
              <a:gd name="connsiteY136" fmla="*/ 3479310 h 3482342"/>
              <a:gd name="connsiteX137" fmla="*/ 46713 w 12192000"/>
              <a:gd name="connsiteY137" fmla="*/ 3462986 h 3482342"/>
              <a:gd name="connsiteX138" fmla="*/ 2765 w 12192000"/>
              <a:gd name="connsiteY138" fmla="*/ 3480770 h 3482342"/>
              <a:gd name="connsiteX139" fmla="*/ 0 w 12192000"/>
              <a:gd name="connsiteY139" fmla="*/ 3482342 h 3482342"/>
              <a:gd name="connsiteX140" fmla="*/ 0 w 12192000"/>
              <a:gd name="connsiteY14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416599 w 12192000"/>
              <a:gd name="connsiteY133" fmla="*/ 3387517 h 3482342"/>
              <a:gd name="connsiteX134" fmla="*/ 349402 w 12192000"/>
              <a:gd name="connsiteY134" fmla="*/ 3380897 h 3482342"/>
              <a:gd name="connsiteX135" fmla="*/ 225952 w 12192000"/>
              <a:gd name="connsiteY135" fmla="*/ 3426352 h 3482342"/>
              <a:gd name="connsiteX136" fmla="*/ 171000 w 12192000"/>
              <a:gd name="connsiteY136" fmla="*/ 3438892 h 3482342"/>
              <a:gd name="connsiteX137" fmla="*/ 88263 w 12192000"/>
              <a:gd name="connsiteY137" fmla="*/ 3479310 h 3482342"/>
              <a:gd name="connsiteX138" fmla="*/ 46713 w 12192000"/>
              <a:gd name="connsiteY138" fmla="*/ 3462986 h 3482342"/>
              <a:gd name="connsiteX139" fmla="*/ 2765 w 12192000"/>
              <a:gd name="connsiteY139" fmla="*/ 3480770 h 3482342"/>
              <a:gd name="connsiteX140" fmla="*/ 0 w 12192000"/>
              <a:gd name="connsiteY140" fmla="*/ 3482342 h 3482342"/>
              <a:gd name="connsiteX141" fmla="*/ 0 w 12192000"/>
              <a:gd name="connsiteY14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779276 w 12192000"/>
              <a:gd name="connsiteY131" fmla="*/ 3327290 h 3482342"/>
              <a:gd name="connsiteX132" fmla="*/ 600378 w 12192000"/>
              <a:gd name="connsiteY132" fmla="*/ 3335250 h 3482342"/>
              <a:gd name="connsiteX133" fmla="*/ 493457 w 12192000"/>
              <a:gd name="connsiteY133" fmla="*/ 3365044 h 3482342"/>
              <a:gd name="connsiteX134" fmla="*/ 416599 w 12192000"/>
              <a:gd name="connsiteY134" fmla="*/ 3387517 h 3482342"/>
              <a:gd name="connsiteX135" fmla="*/ 349402 w 12192000"/>
              <a:gd name="connsiteY135" fmla="*/ 3380897 h 3482342"/>
              <a:gd name="connsiteX136" fmla="*/ 225952 w 12192000"/>
              <a:gd name="connsiteY136" fmla="*/ 3426352 h 3482342"/>
              <a:gd name="connsiteX137" fmla="*/ 171000 w 12192000"/>
              <a:gd name="connsiteY137" fmla="*/ 3438892 h 3482342"/>
              <a:gd name="connsiteX138" fmla="*/ 88263 w 12192000"/>
              <a:gd name="connsiteY138" fmla="*/ 3479310 h 3482342"/>
              <a:gd name="connsiteX139" fmla="*/ 46713 w 12192000"/>
              <a:gd name="connsiteY139" fmla="*/ 3462986 h 3482342"/>
              <a:gd name="connsiteX140" fmla="*/ 2765 w 12192000"/>
              <a:gd name="connsiteY140" fmla="*/ 3480770 h 3482342"/>
              <a:gd name="connsiteX141" fmla="*/ 0 w 12192000"/>
              <a:gd name="connsiteY141" fmla="*/ 3482342 h 3482342"/>
              <a:gd name="connsiteX142" fmla="*/ 0 w 12192000"/>
              <a:gd name="connsiteY14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779276 w 12192000"/>
              <a:gd name="connsiteY131" fmla="*/ 3327290 h 3482342"/>
              <a:gd name="connsiteX132" fmla="*/ 600378 w 12192000"/>
              <a:gd name="connsiteY132" fmla="*/ 3335250 h 3482342"/>
              <a:gd name="connsiteX133" fmla="*/ 493457 w 12192000"/>
              <a:gd name="connsiteY133" fmla="*/ 3365044 h 3482342"/>
              <a:gd name="connsiteX134" fmla="*/ 416599 w 12192000"/>
              <a:gd name="connsiteY134" fmla="*/ 3387517 h 3482342"/>
              <a:gd name="connsiteX135" fmla="*/ 349402 w 12192000"/>
              <a:gd name="connsiteY135" fmla="*/ 3380897 h 3482342"/>
              <a:gd name="connsiteX136" fmla="*/ 225952 w 12192000"/>
              <a:gd name="connsiteY136" fmla="*/ 3426352 h 3482342"/>
              <a:gd name="connsiteX137" fmla="*/ 171000 w 12192000"/>
              <a:gd name="connsiteY137" fmla="*/ 3438892 h 3482342"/>
              <a:gd name="connsiteX138" fmla="*/ 88263 w 12192000"/>
              <a:gd name="connsiteY138" fmla="*/ 3479310 h 3482342"/>
              <a:gd name="connsiteX139" fmla="*/ 46713 w 12192000"/>
              <a:gd name="connsiteY139" fmla="*/ 3462986 h 3482342"/>
              <a:gd name="connsiteX140" fmla="*/ 2765 w 12192000"/>
              <a:gd name="connsiteY140" fmla="*/ 3480770 h 3482342"/>
              <a:gd name="connsiteX141" fmla="*/ 0 w 12192000"/>
              <a:gd name="connsiteY141" fmla="*/ 3482342 h 3482342"/>
              <a:gd name="connsiteX142" fmla="*/ 0 w 12192000"/>
              <a:gd name="connsiteY14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779276 w 12192000"/>
              <a:gd name="connsiteY131" fmla="*/ 3327290 h 3482342"/>
              <a:gd name="connsiteX132" fmla="*/ 600378 w 12192000"/>
              <a:gd name="connsiteY132" fmla="*/ 3335250 h 3482342"/>
              <a:gd name="connsiteX133" fmla="*/ 493457 w 12192000"/>
              <a:gd name="connsiteY133" fmla="*/ 3365044 h 3482342"/>
              <a:gd name="connsiteX134" fmla="*/ 416599 w 12192000"/>
              <a:gd name="connsiteY134" fmla="*/ 3387517 h 3482342"/>
              <a:gd name="connsiteX135" fmla="*/ 349402 w 12192000"/>
              <a:gd name="connsiteY135" fmla="*/ 3380897 h 3482342"/>
              <a:gd name="connsiteX136" fmla="*/ 225952 w 12192000"/>
              <a:gd name="connsiteY136" fmla="*/ 3426352 h 3482342"/>
              <a:gd name="connsiteX137" fmla="*/ 171000 w 12192000"/>
              <a:gd name="connsiteY137" fmla="*/ 3438892 h 3482342"/>
              <a:gd name="connsiteX138" fmla="*/ 88263 w 12192000"/>
              <a:gd name="connsiteY138" fmla="*/ 3479310 h 3482342"/>
              <a:gd name="connsiteX139" fmla="*/ 46713 w 12192000"/>
              <a:gd name="connsiteY139" fmla="*/ 3462986 h 3482342"/>
              <a:gd name="connsiteX140" fmla="*/ 2765 w 12192000"/>
              <a:gd name="connsiteY140" fmla="*/ 3480770 h 3482342"/>
              <a:gd name="connsiteX141" fmla="*/ 0 w 12192000"/>
              <a:gd name="connsiteY141" fmla="*/ 3482342 h 3482342"/>
              <a:gd name="connsiteX142" fmla="*/ 0 w 12192000"/>
              <a:gd name="connsiteY14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815546 w 12192000"/>
              <a:gd name="connsiteY131" fmla="*/ 3334559 h 3482342"/>
              <a:gd name="connsiteX132" fmla="*/ 779276 w 12192000"/>
              <a:gd name="connsiteY132" fmla="*/ 3327290 h 3482342"/>
              <a:gd name="connsiteX133" fmla="*/ 600378 w 12192000"/>
              <a:gd name="connsiteY133" fmla="*/ 3335250 h 3482342"/>
              <a:gd name="connsiteX134" fmla="*/ 493457 w 12192000"/>
              <a:gd name="connsiteY134" fmla="*/ 3365044 h 3482342"/>
              <a:gd name="connsiteX135" fmla="*/ 416599 w 12192000"/>
              <a:gd name="connsiteY135" fmla="*/ 3387517 h 3482342"/>
              <a:gd name="connsiteX136" fmla="*/ 349402 w 12192000"/>
              <a:gd name="connsiteY136" fmla="*/ 3380897 h 3482342"/>
              <a:gd name="connsiteX137" fmla="*/ 225952 w 12192000"/>
              <a:gd name="connsiteY137" fmla="*/ 3426352 h 3482342"/>
              <a:gd name="connsiteX138" fmla="*/ 171000 w 12192000"/>
              <a:gd name="connsiteY138" fmla="*/ 3438892 h 3482342"/>
              <a:gd name="connsiteX139" fmla="*/ 88263 w 12192000"/>
              <a:gd name="connsiteY139" fmla="*/ 3479310 h 3482342"/>
              <a:gd name="connsiteX140" fmla="*/ 46713 w 12192000"/>
              <a:gd name="connsiteY140" fmla="*/ 3462986 h 3482342"/>
              <a:gd name="connsiteX141" fmla="*/ 2765 w 12192000"/>
              <a:gd name="connsiteY141" fmla="*/ 3480770 h 3482342"/>
              <a:gd name="connsiteX142" fmla="*/ 0 w 12192000"/>
              <a:gd name="connsiteY142" fmla="*/ 3482342 h 3482342"/>
              <a:gd name="connsiteX143" fmla="*/ 0 w 12192000"/>
              <a:gd name="connsiteY14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815546 w 12192000"/>
              <a:gd name="connsiteY131" fmla="*/ 3334559 h 3482342"/>
              <a:gd name="connsiteX132" fmla="*/ 779276 w 12192000"/>
              <a:gd name="connsiteY132" fmla="*/ 3327290 h 3482342"/>
              <a:gd name="connsiteX133" fmla="*/ 600378 w 12192000"/>
              <a:gd name="connsiteY133" fmla="*/ 3335250 h 3482342"/>
              <a:gd name="connsiteX134" fmla="*/ 493457 w 12192000"/>
              <a:gd name="connsiteY134" fmla="*/ 3365044 h 3482342"/>
              <a:gd name="connsiteX135" fmla="*/ 416599 w 12192000"/>
              <a:gd name="connsiteY135" fmla="*/ 3387517 h 3482342"/>
              <a:gd name="connsiteX136" fmla="*/ 349402 w 12192000"/>
              <a:gd name="connsiteY136" fmla="*/ 3380897 h 3482342"/>
              <a:gd name="connsiteX137" fmla="*/ 225952 w 12192000"/>
              <a:gd name="connsiteY137" fmla="*/ 3426352 h 3482342"/>
              <a:gd name="connsiteX138" fmla="*/ 171000 w 12192000"/>
              <a:gd name="connsiteY138" fmla="*/ 3438892 h 3482342"/>
              <a:gd name="connsiteX139" fmla="*/ 88263 w 12192000"/>
              <a:gd name="connsiteY139" fmla="*/ 3479310 h 3482342"/>
              <a:gd name="connsiteX140" fmla="*/ 46713 w 12192000"/>
              <a:gd name="connsiteY140" fmla="*/ 3462986 h 3482342"/>
              <a:gd name="connsiteX141" fmla="*/ 2765 w 12192000"/>
              <a:gd name="connsiteY141" fmla="*/ 3480770 h 3482342"/>
              <a:gd name="connsiteX142" fmla="*/ 0 w 12192000"/>
              <a:gd name="connsiteY142" fmla="*/ 3482342 h 3482342"/>
              <a:gd name="connsiteX143" fmla="*/ 0 w 12192000"/>
              <a:gd name="connsiteY14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815546 w 12192000"/>
              <a:gd name="connsiteY131" fmla="*/ 3334559 h 3482342"/>
              <a:gd name="connsiteX132" fmla="*/ 779276 w 12192000"/>
              <a:gd name="connsiteY132" fmla="*/ 3327290 h 3482342"/>
              <a:gd name="connsiteX133" fmla="*/ 600378 w 12192000"/>
              <a:gd name="connsiteY133" fmla="*/ 3335250 h 3482342"/>
              <a:gd name="connsiteX134" fmla="*/ 493457 w 12192000"/>
              <a:gd name="connsiteY134" fmla="*/ 3365044 h 3482342"/>
              <a:gd name="connsiteX135" fmla="*/ 416599 w 12192000"/>
              <a:gd name="connsiteY135" fmla="*/ 3387517 h 3482342"/>
              <a:gd name="connsiteX136" fmla="*/ 349402 w 12192000"/>
              <a:gd name="connsiteY136" fmla="*/ 3380897 h 3482342"/>
              <a:gd name="connsiteX137" fmla="*/ 225952 w 12192000"/>
              <a:gd name="connsiteY137" fmla="*/ 3426352 h 3482342"/>
              <a:gd name="connsiteX138" fmla="*/ 171000 w 12192000"/>
              <a:gd name="connsiteY138" fmla="*/ 3438892 h 3482342"/>
              <a:gd name="connsiteX139" fmla="*/ 88263 w 12192000"/>
              <a:gd name="connsiteY139" fmla="*/ 3479310 h 3482342"/>
              <a:gd name="connsiteX140" fmla="*/ 46713 w 12192000"/>
              <a:gd name="connsiteY140" fmla="*/ 3462986 h 3482342"/>
              <a:gd name="connsiteX141" fmla="*/ 2765 w 12192000"/>
              <a:gd name="connsiteY141" fmla="*/ 3480770 h 3482342"/>
              <a:gd name="connsiteX142" fmla="*/ 0 w 12192000"/>
              <a:gd name="connsiteY142" fmla="*/ 3482342 h 3482342"/>
              <a:gd name="connsiteX143" fmla="*/ 0 w 12192000"/>
              <a:gd name="connsiteY14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815546 w 12192000"/>
              <a:gd name="connsiteY131" fmla="*/ 3334559 h 3482342"/>
              <a:gd name="connsiteX132" fmla="*/ 779276 w 12192000"/>
              <a:gd name="connsiteY132" fmla="*/ 3327290 h 3482342"/>
              <a:gd name="connsiteX133" fmla="*/ 600378 w 12192000"/>
              <a:gd name="connsiteY133" fmla="*/ 3335250 h 3482342"/>
              <a:gd name="connsiteX134" fmla="*/ 493457 w 12192000"/>
              <a:gd name="connsiteY134" fmla="*/ 3365044 h 3482342"/>
              <a:gd name="connsiteX135" fmla="*/ 388355 w 12192000"/>
              <a:gd name="connsiteY135" fmla="*/ 3376925 h 3482342"/>
              <a:gd name="connsiteX136" fmla="*/ 349402 w 12192000"/>
              <a:gd name="connsiteY136" fmla="*/ 3380897 h 3482342"/>
              <a:gd name="connsiteX137" fmla="*/ 225952 w 12192000"/>
              <a:gd name="connsiteY137" fmla="*/ 3426352 h 3482342"/>
              <a:gd name="connsiteX138" fmla="*/ 171000 w 12192000"/>
              <a:gd name="connsiteY138" fmla="*/ 3438892 h 3482342"/>
              <a:gd name="connsiteX139" fmla="*/ 88263 w 12192000"/>
              <a:gd name="connsiteY139" fmla="*/ 3479310 h 3482342"/>
              <a:gd name="connsiteX140" fmla="*/ 46713 w 12192000"/>
              <a:gd name="connsiteY140" fmla="*/ 3462986 h 3482342"/>
              <a:gd name="connsiteX141" fmla="*/ 2765 w 12192000"/>
              <a:gd name="connsiteY141" fmla="*/ 3480770 h 3482342"/>
              <a:gd name="connsiteX142" fmla="*/ 0 w 12192000"/>
              <a:gd name="connsiteY142" fmla="*/ 3482342 h 3482342"/>
              <a:gd name="connsiteX143" fmla="*/ 0 w 12192000"/>
              <a:gd name="connsiteY143" fmla="*/ 0 h 348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12192000" h="3482342">
                <a:moveTo>
                  <a:pt x="0" y="0"/>
                </a:moveTo>
                <a:lnTo>
                  <a:pt x="12192000" y="0"/>
                </a:lnTo>
                <a:lnTo>
                  <a:pt x="12192000" y="635369"/>
                </a:lnTo>
                <a:cubicBezTo>
                  <a:pt x="12191930" y="610378"/>
                  <a:pt x="12191859" y="585387"/>
                  <a:pt x="12191789" y="560396"/>
                </a:cubicBezTo>
                <a:cubicBezTo>
                  <a:pt x="12175211" y="562678"/>
                  <a:pt x="11999606" y="644473"/>
                  <a:pt x="11983027" y="646756"/>
                </a:cubicBezTo>
                <a:cubicBezTo>
                  <a:pt x="11943442" y="661920"/>
                  <a:pt x="11950154" y="649830"/>
                  <a:pt x="11940158" y="651378"/>
                </a:cubicBezTo>
                <a:cubicBezTo>
                  <a:pt x="11930162" y="652926"/>
                  <a:pt x="11943274" y="652245"/>
                  <a:pt x="11923051" y="656045"/>
                </a:cubicBezTo>
                <a:cubicBezTo>
                  <a:pt x="11882449" y="639093"/>
                  <a:pt x="11867184" y="670845"/>
                  <a:pt x="11832939" y="674181"/>
                </a:cubicBezTo>
                <a:cubicBezTo>
                  <a:pt x="11812296" y="669845"/>
                  <a:pt x="11772988" y="668355"/>
                  <a:pt x="11767770" y="683807"/>
                </a:cubicBezTo>
                <a:cubicBezTo>
                  <a:pt x="11757314" y="685936"/>
                  <a:pt x="11743230" y="693101"/>
                  <a:pt x="11728279" y="700816"/>
                </a:cubicBezTo>
                <a:lnTo>
                  <a:pt x="11722533" y="703421"/>
                </a:lnTo>
                <a:lnTo>
                  <a:pt x="11720002" y="710566"/>
                </a:lnTo>
                <a:lnTo>
                  <a:pt x="11707351" y="710310"/>
                </a:lnTo>
                <a:lnTo>
                  <a:pt x="11700369" y="713480"/>
                </a:lnTo>
                <a:lnTo>
                  <a:pt x="11691126" y="726131"/>
                </a:lnTo>
                <a:cubicBezTo>
                  <a:pt x="11686960" y="732845"/>
                  <a:pt x="11663435" y="739546"/>
                  <a:pt x="11657717" y="746701"/>
                </a:cubicBezTo>
                <a:cubicBezTo>
                  <a:pt x="11651999" y="753856"/>
                  <a:pt x="11669175" y="763766"/>
                  <a:pt x="11656818" y="769062"/>
                </a:cubicBezTo>
                <a:cubicBezTo>
                  <a:pt x="11645954" y="777786"/>
                  <a:pt x="11627045" y="778196"/>
                  <a:pt x="11601229" y="785537"/>
                </a:cubicBezTo>
                <a:cubicBezTo>
                  <a:pt x="11575413" y="792878"/>
                  <a:pt x="11538696" y="801341"/>
                  <a:pt x="11501920" y="813109"/>
                </a:cubicBezTo>
                <a:cubicBezTo>
                  <a:pt x="11460587" y="824093"/>
                  <a:pt x="11432519" y="842469"/>
                  <a:pt x="11405286" y="849086"/>
                </a:cubicBezTo>
                <a:cubicBezTo>
                  <a:pt x="11353339" y="866295"/>
                  <a:pt x="11354410" y="845161"/>
                  <a:pt x="11338523" y="852810"/>
                </a:cubicBezTo>
                <a:cubicBezTo>
                  <a:pt x="11308884" y="863514"/>
                  <a:pt x="11353090" y="841987"/>
                  <a:pt x="11334676" y="859677"/>
                </a:cubicBezTo>
                <a:cubicBezTo>
                  <a:pt x="11295079" y="884428"/>
                  <a:pt x="11238631" y="959542"/>
                  <a:pt x="11217448" y="980136"/>
                </a:cubicBezTo>
                <a:cubicBezTo>
                  <a:pt x="11196801" y="1004817"/>
                  <a:pt x="11202732" y="987478"/>
                  <a:pt x="11196987" y="1000897"/>
                </a:cubicBezTo>
                <a:cubicBezTo>
                  <a:pt x="11191242" y="1014316"/>
                  <a:pt x="11200040" y="1028284"/>
                  <a:pt x="11193568" y="1039464"/>
                </a:cubicBezTo>
                <a:cubicBezTo>
                  <a:pt x="11181920" y="1057634"/>
                  <a:pt x="11187929" y="1053532"/>
                  <a:pt x="11175804" y="1067977"/>
                </a:cubicBezTo>
                <a:cubicBezTo>
                  <a:pt x="11168136" y="1078025"/>
                  <a:pt x="11142602" y="1097119"/>
                  <a:pt x="11133438" y="1106812"/>
                </a:cubicBezTo>
                <a:cubicBezTo>
                  <a:pt x="11124274" y="1116505"/>
                  <a:pt x="11134647" y="1114365"/>
                  <a:pt x="11120819" y="1126133"/>
                </a:cubicBezTo>
                <a:cubicBezTo>
                  <a:pt x="11106991" y="1137901"/>
                  <a:pt x="11087009" y="1165275"/>
                  <a:pt x="11071654" y="1177422"/>
                </a:cubicBezTo>
                <a:cubicBezTo>
                  <a:pt x="11056299" y="1189570"/>
                  <a:pt x="11041338" y="1190780"/>
                  <a:pt x="11028687" y="1199018"/>
                </a:cubicBezTo>
                <a:cubicBezTo>
                  <a:pt x="11006077" y="1216981"/>
                  <a:pt x="10985939" y="1219268"/>
                  <a:pt x="10974565" y="1226849"/>
                </a:cubicBezTo>
                <a:cubicBezTo>
                  <a:pt x="10963191" y="1234430"/>
                  <a:pt x="10978096" y="1238618"/>
                  <a:pt x="10960443" y="1244502"/>
                </a:cubicBezTo>
                <a:cubicBezTo>
                  <a:pt x="10937301" y="1255025"/>
                  <a:pt x="10897483" y="1265096"/>
                  <a:pt x="10879242" y="1269215"/>
                </a:cubicBezTo>
                <a:cubicBezTo>
                  <a:pt x="10861001" y="1273334"/>
                  <a:pt x="10863361" y="1264933"/>
                  <a:pt x="10850998" y="1269215"/>
                </a:cubicBezTo>
                <a:lnTo>
                  <a:pt x="10815658" y="1287849"/>
                </a:lnTo>
                <a:cubicBezTo>
                  <a:pt x="10795652" y="1293733"/>
                  <a:pt x="10746525" y="1311275"/>
                  <a:pt x="10723900" y="1318642"/>
                </a:cubicBezTo>
                <a:cubicBezTo>
                  <a:pt x="10705077" y="1325539"/>
                  <a:pt x="10706518" y="1319939"/>
                  <a:pt x="10699186" y="1322173"/>
                </a:cubicBezTo>
                <a:cubicBezTo>
                  <a:pt x="10691854" y="1324408"/>
                  <a:pt x="10686855" y="1343347"/>
                  <a:pt x="10676375" y="1342640"/>
                </a:cubicBezTo>
                <a:cubicBezTo>
                  <a:pt x="10676343" y="1337186"/>
                  <a:pt x="10639666" y="1342470"/>
                  <a:pt x="10636304" y="1342641"/>
                </a:cubicBezTo>
                <a:cubicBezTo>
                  <a:pt x="10626667" y="1347586"/>
                  <a:pt x="10613500" y="1341941"/>
                  <a:pt x="10603863" y="1346886"/>
                </a:cubicBezTo>
                <a:lnTo>
                  <a:pt x="10573203" y="1351996"/>
                </a:lnTo>
                <a:cubicBezTo>
                  <a:pt x="10562611" y="1353173"/>
                  <a:pt x="10557365" y="1375337"/>
                  <a:pt x="10547375" y="1375130"/>
                </a:cubicBezTo>
                <a:cubicBezTo>
                  <a:pt x="10537385" y="1374923"/>
                  <a:pt x="10522089" y="1366643"/>
                  <a:pt x="10513263" y="1371939"/>
                </a:cubicBezTo>
                <a:cubicBezTo>
                  <a:pt x="10505804" y="1378887"/>
                  <a:pt x="10494815" y="1378774"/>
                  <a:pt x="10487356" y="1385722"/>
                </a:cubicBezTo>
                <a:lnTo>
                  <a:pt x="10464012" y="1391778"/>
                </a:lnTo>
                <a:cubicBezTo>
                  <a:pt x="10456657" y="1392366"/>
                  <a:pt x="10449461" y="1401737"/>
                  <a:pt x="10439694" y="1406905"/>
                </a:cubicBezTo>
                <a:cubicBezTo>
                  <a:pt x="10429927" y="1412073"/>
                  <a:pt x="10417525" y="1414065"/>
                  <a:pt x="10405409" y="1422789"/>
                </a:cubicBezTo>
                <a:cubicBezTo>
                  <a:pt x="10385126" y="1419848"/>
                  <a:pt x="10374706" y="1423369"/>
                  <a:pt x="10370530" y="1441596"/>
                </a:cubicBezTo>
                <a:cubicBezTo>
                  <a:pt x="10354767" y="1445421"/>
                  <a:pt x="10317840" y="1451247"/>
                  <a:pt x="10300239" y="1456332"/>
                </a:cubicBezTo>
                <a:cubicBezTo>
                  <a:pt x="10282638" y="1461417"/>
                  <a:pt x="10276690" y="1468577"/>
                  <a:pt x="10264922" y="1472107"/>
                </a:cubicBezTo>
                <a:cubicBezTo>
                  <a:pt x="10253154" y="1475637"/>
                  <a:pt x="10240218" y="1469553"/>
                  <a:pt x="10229629" y="1470454"/>
                </a:cubicBezTo>
                <a:cubicBezTo>
                  <a:pt x="10219040" y="1471355"/>
                  <a:pt x="10214330" y="1477515"/>
                  <a:pt x="10201385" y="1477515"/>
                </a:cubicBezTo>
                <a:cubicBezTo>
                  <a:pt x="10188440" y="1477515"/>
                  <a:pt x="10165492" y="1479280"/>
                  <a:pt x="10151958" y="1477515"/>
                </a:cubicBezTo>
                <a:cubicBezTo>
                  <a:pt x="10138424" y="1475750"/>
                  <a:pt x="10130187" y="1468101"/>
                  <a:pt x="10120184" y="1466924"/>
                </a:cubicBezTo>
                <a:cubicBezTo>
                  <a:pt x="10110181" y="1465747"/>
                  <a:pt x="10091597" y="1479719"/>
                  <a:pt x="10081348" y="1481046"/>
                </a:cubicBezTo>
                <a:cubicBezTo>
                  <a:pt x="10071099" y="1482373"/>
                  <a:pt x="10073276" y="1471664"/>
                  <a:pt x="10058690" y="1474888"/>
                </a:cubicBezTo>
                <a:cubicBezTo>
                  <a:pt x="10040170" y="1466053"/>
                  <a:pt x="10015872" y="1472731"/>
                  <a:pt x="10004424" y="1489801"/>
                </a:cubicBezTo>
                <a:cubicBezTo>
                  <a:pt x="10002452" y="1492741"/>
                  <a:pt x="10000947" y="1495882"/>
                  <a:pt x="9999951" y="1499127"/>
                </a:cubicBezTo>
                <a:cubicBezTo>
                  <a:pt x="9967418" y="1507155"/>
                  <a:pt x="9889427" y="1534394"/>
                  <a:pt x="9845462" y="1548192"/>
                </a:cubicBezTo>
                <a:cubicBezTo>
                  <a:pt x="9822222" y="1562604"/>
                  <a:pt x="9768858" y="1594433"/>
                  <a:pt x="9736156" y="1581928"/>
                </a:cubicBezTo>
                <a:cubicBezTo>
                  <a:pt x="9745637" y="1601571"/>
                  <a:pt x="9699425" y="1582999"/>
                  <a:pt x="9693355" y="1602632"/>
                </a:cubicBezTo>
                <a:cubicBezTo>
                  <a:pt x="9690360" y="1618512"/>
                  <a:pt x="9675642" y="1616579"/>
                  <a:pt x="9664242" y="1622075"/>
                </a:cubicBezTo>
                <a:cubicBezTo>
                  <a:pt x="9655776" y="1638103"/>
                  <a:pt x="9598819" y="1651043"/>
                  <a:pt x="9579195" y="1648017"/>
                </a:cubicBezTo>
                <a:cubicBezTo>
                  <a:pt x="9524163" y="1629881"/>
                  <a:pt x="9477693" y="1693985"/>
                  <a:pt x="9433652" y="1681174"/>
                </a:cubicBezTo>
                <a:cubicBezTo>
                  <a:pt x="9421990" y="1682314"/>
                  <a:pt x="9412258" y="1685676"/>
                  <a:pt x="9403775" y="1690403"/>
                </a:cubicBezTo>
                <a:lnTo>
                  <a:pt x="9382503" y="1706957"/>
                </a:lnTo>
                <a:lnTo>
                  <a:pt x="9381410" y="1718312"/>
                </a:lnTo>
                <a:lnTo>
                  <a:pt x="9365685" y="1724772"/>
                </a:lnTo>
                <a:lnTo>
                  <a:pt x="9278020" y="1741161"/>
                </a:lnTo>
                <a:cubicBezTo>
                  <a:pt x="9235873" y="1762229"/>
                  <a:pt x="9231473" y="1754941"/>
                  <a:pt x="9217145" y="1771195"/>
                </a:cubicBezTo>
                <a:cubicBezTo>
                  <a:pt x="9131538" y="1776872"/>
                  <a:pt x="9039728" y="1814874"/>
                  <a:pt x="8955875" y="1796806"/>
                </a:cubicBezTo>
                <a:cubicBezTo>
                  <a:pt x="8861771" y="1817659"/>
                  <a:pt x="8730077" y="1856614"/>
                  <a:pt x="8648415" y="1878623"/>
                </a:cubicBezTo>
                <a:cubicBezTo>
                  <a:pt x="8578856" y="1892487"/>
                  <a:pt x="8546278" y="1907799"/>
                  <a:pt x="8538519" y="1894114"/>
                </a:cubicBezTo>
                <a:cubicBezTo>
                  <a:pt x="8513108" y="1898081"/>
                  <a:pt x="8514559" y="1915122"/>
                  <a:pt x="8506541" y="1905955"/>
                </a:cubicBezTo>
                <a:cubicBezTo>
                  <a:pt x="8437841" y="1911139"/>
                  <a:pt x="8301617" y="1910841"/>
                  <a:pt x="8236214" y="1909725"/>
                </a:cubicBezTo>
                <a:cubicBezTo>
                  <a:pt x="8201189" y="1897570"/>
                  <a:pt x="8163827" y="1900921"/>
                  <a:pt x="8132104" y="1895727"/>
                </a:cubicBezTo>
                <a:cubicBezTo>
                  <a:pt x="8021354" y="1869423"/>
                  <a:pt x="7973371" y="1872758"/>
                  <a:pt x="7918078" y="1862668"/>
                </a:cubicBezTo>
                <a:cubicBezTo>
                  <a:pt x="7883942" y="1854133"/>
                  <a:pt x="7834588" y="1870269"/>
                  <a:pt x="7817899" y="1862176"/>
                </a:cubicBezTo>
                <a:cubicBezTo>
                  <a:pt x="7803952" y="1858540"/>
                  <a:pt x="7780423" y="1826275"/>
                  <a:pt x="7768994" y="1855721"/>
                </a:cubicBezTo>
                <a:cubicBezTo>
                  <a:pt x="7693971" y="1816704"/>
                  <a:pt x="7680420" y="1850219"/>
                  <a:pt x="7618027" y="1830959"/>
                </a:cubicBezTo>
                <a:cubicBezTo>
                  <a:pt x="7563589" y="1813247"/>
                  <a:pt x="7530287" y="1817871"/>
                  <a:pt x="7449425" y="1810910"/>
                </a:cubicBezTo>
                <a:lnTo>
                  <a:pt x="7342915" y="1819827"/>
                </a:lnTo>
                <a:lnTo>
                  <a:pt x="7255191" y="1834354"/>
                </a:lnTo>
                <a:cubicBezTo>
                  <a:pt x="7235153" y="1839259"/>
                  <a:pt x="7150315" y="1831629"/>
                  <a:pt x="7131205" y="1845557"/>
                </a:cubicBezTo>
                <a:cubicBezTo>
                  <a:pt x="6968750" y="1838101"/>
                  <a:pt x="6977206" y="1837412"/>
                  <a:pt x="6941837" y="1840640"/>
                </a:cubicBezTo>
                <a:cubicBezTo>
                  <a:pt x="6905846" y="1863867"/>
                  <a:pt x="6892534" y="1847120"/>
                  <a:pt x="6837145" y="1870724"/>
                </a:cubicBezTo>
                <a:cubicBezTo>
                  <a:pt x="6823442" y="1850610"/>
                  <a:pt x="6785388" y="1865075"/>
                  <a:pt x="6753991" y="1860969"/>
                </a:cubicBezTo>
                <a:cubicBezTo>
                  <a:pt x="6744571" y="1866959"/>
                  <a:pt x="6736100" y="1874451"/>
                  <a:pt x="6727754" y="1882372"/>
                </a:cubicBezTo>
                <a:lnTo>
                  <a:pt x="6723371" y="1886494"/>
                </a:lnTo>
                <a:lnTo>
                  <a:pt x="6702779" y="1893601"/>
                </a:lnTo>
                <a:lnTo>
                  <a:pt x="6686657" y="1907344"/>
                </a:lnTo>
                <a:lnTo>
                  <a:pt x="6651330" y="1922921"/>
                </a:lnTo>
                <a:cubicBezTo>
                  <a:pt x="6640157" y="1928264"/>
                  <a:pt x="6638035" y="1935420"/>
                  <a:pt x="6622958" y="1936255"/>
                </a:cubicBezTo>
                <a:cubicBezTo>
                  <a:pt x="6600915" y="1943222"/>
                  <a:pt x="6552371" y="1948565"/>
                  <a:pt x="6522602" y="1954133"/>
                </a:cubicBezTo>
                <a:cubicBezTo>
                  <a:pt x="6492833" y="1959701"/>
                  <a:pt x="6461408" y="1966721"/>
                  <a:pt x="6444344" y="1969663"/>
                </a:cubicBezTo>
                <a:cubicBezTo>
                  <a:pt x="6427280" y="1972605"/>
                  <a:pt x="6428109" y="1974263"/>
                  <a:pt x="6409626" y="1978846"/>
                </a:cubicBezTo>
                <a:cubicBezTo>
                  <a:pt x="6391143" y="1983429"/>
                  <a:pt x="6354327" y="1989225"/>
                  <a:pt x="6333446" y="1997163"/>
                </a:cubicBezTo>
                <a:cubicBezTo>
                  <a:pt x="6318475" y="2003304"/>
                  <a:pt x="6299617" y="2000258"/>
                  <a:pt x="6294933" y="2019412"/>
                </a:cubicBezTo>
                <a:cubicBezTo>
                  <a:pt x="6286089" y="2042978"/>
                  <a:pt x="6227534" y="2018229"/>
                  <a:pt x="6238719" y="2042547"/>
                </a:cubicBezTo>
                <a:cubicBezTo>
                  <a:pt x="6222530" y="2046966"/>
                  <a:pt x="6203861" y="2053486"/>
                  <a:pt x="6187205" y="2060048"/>
                </a:cubicBezTo>
                <a:cubicBezTo>
                  <a:pt x="6170549" y="2066610"/>
                  <a:pt x="6153490" y="2074269"/>
                  <a:pt x="6138780" y="2081918"/>
                </a:cubicBezTo>
                <a:cubicBezTo>
                  <a:pt x="6124070" y="2089567"/>
                  <a:pt x="6133826" y="2100763"/>
                  <a:pt x="6120125" y="2109475"/>
                </a:cubicBezTo>
                <a:cubicBezTo>
                  <a:pt x="6106424" y="2118187"/>
                  <a:pt x="6071747" y="2113765"/>
                  <a:pt x="6056576" y="2120066"/>
                </a:cubicBezTo>
                <a:cubicBezTo>
                  <a:pt x="6041405" y="2126367"/>
                  <a:pt x="6013212" y="2118450"/>
                  <a:pt x="5993794" y="2122569"/>
                </a:cubicBezTo>
                <a:cubicBezTo>
                  <a:pt x="5964206" y="2130692"/>
                  <a:pt x="5962485" y="2139897"/>
                  <a:pt x="5943601" y="2137719"/>
                </a:cubicBezTo>
                <a:cubicBezTo>
                  <a:pt x="5924717" y="2135541"/>
                  <a:pt x="5912263" y="2145394"/>
                  <a:pt x="5898141" y="2144806"/>
                </a:cubicBezTo>
                <a:cubicBezTo>
                  <a:pt x="5884019" y="2144218"/>
                  <a:pt x="5868158" y="2133273"/>
                  <a:pt x="5855337" y="2137719"/>
                </a:cubicBezTo>
                <a:cubicBezTo>
                  <a:pt x="5842516" y="2142165"/>
                  <a:pt x="5837100" y="2155593"/>
                  <a:pt x="5817682" y="2157358"/>
                </a:cubicBezTo>
                <a:cubicBezTo>
                  <a:pt x="5798264" y="2159123"/>
                  <a:pt x="5773002" y="2155397"/>
                  <a:pt x="5735300" y="2158902"/>
                </a:cubicBezTo>
                <a:cubicBezTo>
                  <a:pt x="5697598" y="2162407"/>
                  <a:pt x="5588527" y="2188980"/>
                  <a:pt x="5591469" y="2178389"/>
                </a:cubicBezTo>
                <a:cubicBezTo>
                  <a:pt x="5555576" y="2181920"/>
                  <a:pt x="5528919" y="2193924"/>
                  <a:pt x="5505818" y="2194207"/>
                </a:cubicBezTo>
                <a:cubicBezTo>
                  <a:pt x="5482717" y="2194490"/>
                  <a:pt x="5495184" y="2190180"/>
                  <a:pt x="5477574" y="2190677"/>
                </a:cubicBezTo>
                <a:cubicBezTo>
                  <a:pt x="5459964" y="2191175"/>
                  <a:pt x="5427187" y="2180216"/>
                  <a:pt x="5414282" y="2183070"/>
                </a:cubicBezTo>
                <a:cubicBezTo>
                  <a:pt x="5407945" y="2205016"/>
                  <a:pt x="5394338" y="2208803"/>
                  <a:pt x="5368369" y="2204272"/>
                </a:cubicBezTo>
                <a:cubicBezTo>
                  <a:pt x="5354793" y="2209070"/>
                  <a:pt x="5349205" y="2213102"/>
                  <a:pt x="5336354" y="2218920"/>
                </a:cubicBezTo>
                <a:cubicBezTo>
                  <a:pt x="5323503" y="2224738"/>
                  <a:pt x="5304208" y="2232709"/>
                  <a:pt x="5291263" y="2239182"/>
                </a:cubicBezTo>
                <a:cubicBezTo>
                  <a:pt x="5278318" y="2245655"/>
                  <a:pt x="5264730" y="2242318"/>
                  <a:pt x="5255152" y="2247164"/>
                </a:cubicBezTo>
                <a:cubicBezTo>
                  <a:pt x="5245574" y="2252010"/>
                  <a:pt x="5240857" y="2261199"/>
                  <a:pt x="5233796" y="2268260"/>
                </a:cubicBezTo>
                <a:cubicBezTo>
                  <a:pt x="5226735" y="2275321"/>
                  <a:pt x="5222832" y="2268609"/>
                  <a:pt x="5212786" y="2275408"/>
                </a:cubicBezTo>
                <a:cubicBezTo>
                  <a:pt x="5202741" y="2282208"/>
                  <a:pt x="5174227" y="2281420"/>
                  <a:pt x="5159401" y="2284343"/>
                </a:cubicBezTo>
                <a:cubicBezTo>
                  <a:pt x="5129776" y="2295641"/>
                  <a:pt x="5158686" y="2301898"/>
                  <a:pt x="5123830" y="2307070"/>
                </a:cubicBezTo>
                <a:cubicBezTo>
                  <a:pt x="5082905" y="2318102"/>
                  <a:pt x="5072939" y="2287385"/>
                  <a:pt x="5065426" y="2324076"/>
                </a:cubicBezTo>
                <a:cubicBezTo>
                  <a:pt x="5017747" y="2318395"/>
                  <a:pt x="5031271" y="2337329"/>
                  <a:pt x="4975908" y="2364128"/>
                </a:cubicBezTo>
                <a:cubicBezTo>
                  <a:pt x="4946700" y="2354134"/>
                  <a:pt x="4928936" y="2366071"/>
                  <a:pt x="4913723" y="2385265"/>
                </a:cubicBezTo>
                <a:cubicBezTo>
                  <a:pt x="4854880" y="2394046"/>
                  <a:pt x="4808730" y="2428302"/>
                  <a:pt x="4746485" y="2451769"/>
                </a:cubicBezTo>
                <a:lnTo>
                  <a:pt x="4681588" y="2467494"/>
                </a:lnTo>
                <a:lnTo>
                  <a:pt x="1783655" y="3163860"/>
                </a:lnTo>
                <a:lnTo>
                  <a:pt x="1325955" y="3176692"/>
                </a:lnTo>
                <a:cubicBezTo>
                  <a:pt x="1278931" y="3186609"/>
                  <a:pt x="1232617" y="3191205"/>
                  <a:pt x="1190384" y="3203504"/>
                </a:cubicBezTo>
                <a:cubicBezTo>
                  <a:pt x="1146740" y="3204301"/>
                  <a:pt x="1142940" y="3250947"/>
                  <a:pt x="1094537" y="3229469"/>
                </a:cubicBezTo>
                <a:cubicBezTo>
                  <a:pt x="1069134" y="3237778"/>
                  <a:pt x="1026961" y="3247646"/>
                  <a:pt x="1013254" y="3263949"/>
                </a:cubicBezTo>
                <a:cubicBezTo>
                  <a:pt x="966756" y="3279110"/>
                  <a:pt x="851011" y="3352246"/>
                  <a:pt x="815546" y="3334559"/>
                </a:cubicBezTo>
                <a:cubicBezTo>
                  <a:pt x="808324" y="3352177"/>
                  <a:pt x="815137" y="3324821"/>
                  <a:pt x="779276" y="3327290"/>
                </a:cubicBezTo>
                <a:cubicBezTo>
                  <a:pt x="712585" y="3298149"/>
                  <a:pt x="672574" y="3378796"/>
                  <a:pt x="600378" y="3335250"/>
                </a:cubicBezTo>
                <a:cubicBezTo>
                  <a:pt x="595066" y="3356366"/>
                  <a:pt x="514059" y="3361176"/>
                  <a:pt x="493457" y="3365044"/>
                </a:cubicBezTo>
                <a:cubicBezTo>
                  <a:pt x="467535" y="3372578"/>
                  <a:pt x="412364" y="3374283"/>
                  <a:pt x="388355" y="3376925"/>
                </a:cubicBezTo>
                <a:cubicBezTo>
                  <a:pt x="364346" y="3379567"/>
                  <a:pt x="376469" y="3372659"/>
                  <a:pt x="349402" y="3380897"/>
                </a:cubicBezTo>
                <a:cubicBezTo>
                  <a:pt x="322335" y="3389135"/>
                  <a:pt x="248625" y="3434339"/>
                  <a:pt x="225952" y="3426352"/>
                </a:cubicBezTo>
                <a:cubicBezTo>
                  <a:pt x="199749" y="3439548"/>
                  <a:pt x="193948" y="3430066"/>
                  <a:pt x="171000" y="3438892"/>
                </a:cubicBezTo>
                <a:cubicBezTo>
                  <a:pt x="148052" y="3447718"/>
                  <a:pt x="101917" y="3457642"/>
                  <a:pt x="88263" y="3479310"/>
                </a:cubicBezTo>
                <a:cubicBezTo>
                  <a:pt x="64018" y="3479795"/>
                  <a:pt x="62139" y="3459801"/>
                  <a:pt x="46713" y="3462986"/>
                </a:cubicBezTo>
                <a:cubicBezTo>
                  <a:pt x="31576" y="3476862"/>
                  <a:pt x="15706" y="3476378"/>
                  <a:pt x="2765" y="3480770"/>
                </a:cubicBezTo>
                <a:lnTo>
                  <a:pt x="0" y="3482342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606979-CDCB-4B0B-B1A7-8D84E7001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7" y="484094"/>
            <a:ext cx="9998441" cy="1206594"/>
          </a:xfrm>
        </p:spPr>
        <p:txBody>
          <a:bodyPr>
            <a:normAutofit/>
          </a:bodyPr>
          <a:lstStyle/>
          <a:p>
            <a:r>
              <a:rPr lang="en-GB" sz="3700" dirty="0"/>
              <a:t>Why did we use archaeology as part of the Dying to Talk project?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101159E-D455-456F-8FE1-396AB159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037" y="1958614"/>
            <a:ext cx="3594282" cy="398896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 descr="A close up of a map&#10;&#10;Description automatically generated with low confidence">
            <a:extLst>
              <a:ext uri="{FF2B5EF4-FFF2-40B4-BE49-F238E27FC236}">
                <a16:creationId xmlns:a16="http://schemas.microsoft.com/office/drawing/2014/main" id="{A411898C-27F3-4816-8DAB-47BDD82B9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404" y="2515721"/>
            <a:ext cx="3274548" cy="2837941"/>
          </a:xfrm>
          <a:prstGeom prst="rect">
            <a:avLst/>
          </a:prstGeom>
        </p:spPr>
      </p:pic>
      <p:sp>
        <p:nvSpPr>
          <p:cNvPr id="22" name="Rectangle 6">
            <a:extLst>
              <a:ext uri="{FF2B5EF4-FFF2-40B4-BE49-F238E27FC236}">
                <a16:creationId xmlns:a16="http://schemas.microsoft.com/office/drawing/2014/main" id="{1F9FDF39-7A42-411B-85F1-9DE812C7A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497" y="5802246"/>
            <a:ext cx="1367625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12711-A9EA-4727-9D96-DCD15A813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7900" y="1690688"/>
            <a:ext cx="5954298" cy="4412000"/>
          </a:xfrm>
        </p:spPr>
        <p:txBody>
          <a:bodyPr anchor="ctr">
            <a:normAutofit/>
          </a:bodyPr>
          <a:lstStyle/>
          <a:p>
            <a:r>
              <a:rPr lang="en-GB" sz="2400" dirty="0"/>
              <a:t>The Continuing Bonds project – AHRC project which ran between 2016-2018  - Dr Karina Croucher (University of Bradford – collaboration between archaeology and healthcare). </a:t>
            </a:r>
          </a:p>
          <a:p>
            <a:r>
              <a:rPr lang="en-GB" sz="2400" dirty="0"/>
              <a:t>Used archaeology to open up conversations about death, dying and bereavement – workshops.</a:t>
            </a:r>
          </a:p>
          <a:p>
            <a:r>
              <a:rPr lang="en-GB" sz="2400" dirty="0"/>
              <a:t>Successful in the context of Continuing Bonds – incorporated as an element of the Dying to Talk project. </a:t>
            </a:r>
          </a:p>
          <a:p>
            <a:pPr marL="0" indent="0">
              <a:buNone/>
            </a:pPr>
            <a:endParaRPr lang="en-GB" sz="20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157496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94842B0-684D-44CC-B4BC-D13331CFD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3D639C-0C81-4DD1-9CC0-44F560ABD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GB" sz="6100" dirty="0"/>
              <a:t>Our ambassadors and archaeology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4C2A3DC3-F495-4B99-9FF3-3FB30D632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88636-F5A5-47C5-A464-4799FCCB4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GB" dirty="0"/>
              <a:t>Set an archaeological task for our ambassadors – similar to workshop prompt questions used during Continuing Bonds.</a:t>
            </a:r>
          </a:p>
          <a:p>
            <a:r>
              <a:rPr lang="en-GB" dirty="0"/>
              <a:t>An excellent exercise in taking an accessible approach in discussing death.</a:t>
            </a:r>
          </a:p>
          <a:p>
            <a:r>
              <a:rPr lang="en-GB" dirty="0"/>
              <a:t>Archaeology was an element that came up in resource development and co-production.  </a:t>
            </a:r>
          </a:p>
          <a:p>
            <a:pPr marL="0" indent="0">
              <a:buNone/>
            </a:pPr>
            <a:endParaRPr lang="en-GB" sz="2200" dirty="0"/>
          </a:p>
        </p:txBody>
      </p:sp>
      <p:pic>
        <p:nvPicPr>
          <p:cNvPr id="4" name="Picture 3" descr="A gold ring on a table&#10;&#10;Description automatically generated">
            <a:extLst>
              <a:ext uri="{FF2B5EF4-FFF2-40B4-BE49-F238E27FC236}">
                <a16:creationId xmlns:a16="http://schemas.microsoft.com/office/drawing/2014/main" id="{C31791E8-2853-4A6C-9AE2-0E387B4B4C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1" b="19113"/>
          <a:stretch/>
        </p:blipFill>
        <p:spPr>
          <a:xfrm>
            <a:off x="8156454" y="-7"/>
            <a:ext cx="4035547" cy="4178808"/>
          </a:xfrm>
          <a:custGeom>
            <a:avLst/>
            <a:gdLst/>
            <a:ahLst/>
            <a:cxnLst/>
            <a:rect l="l" t="t" r="r" b="b"/>
            <a:pathLst>
              <a:path w="4035547" h="4178808">
                <a:moveTo>
                  <a:pt x="14988" y="0"/>
                </a:moveTo>
                <a:lnTo>
                  <a:pt x="4035547" y="0"/>
                </a:lnTo>
                <a:lnTo>
                  <a:pt x="4035547" y="4161794"/>
                </a:lnTo>
                <a:lnTo>
                  <a:pt x="3918602" y="4164199"/>
                </a:lnTo>
                <a:cubicBezTo>
                  <a:pt x="3673497" y="4178956"/>
                  <a:pt x="3428120" y="4172295"/>
                  <a:pt x="3183014" y="4175560"/>
                </a:cubicBezTo>
                <a:cubicBezTo>
                  <a:pt x="2855121" y="4180001"/>
                  <a:pt x="2527499" y="4168639"/>
                  <a:pt x="2199742" y="4167595"/>
                </a:cubicBezTo>
                <a:cubicBezTo>
                  <a:pt x="2132562" y="4167334"/>
                  <a:pt x="2065110" y="4170729"/>
                  <a:pt x="1998202" y="4175952"/>
                </a:cubicBezTo>
                <a:cubicBezTo>
                  <a:pt x="1905507" y="4183005"/>
                  <a:pt x="1814033" y="4174124"/>
                  <a:pt x="1722153" y="4165766"/>
                </a:cubicBezTo>
                <a:cubicBezTo>
                  <a:pt x="1611407" y="4155711"/>
                  <a:pt x="1500933" y="4164591"/>
                  <a:pt x="1390867" y="4176214"/>
                </a:cubicBezTo>
                <a:lnTo>
                  <a:pt x="1348076" y="4178808"/>
                </a:lnTo>
                <a:lnTo>
                  <a:pt x="597587" y="4178808"/>
                </a:lnTo>
                <a:lnTo>
                  <a:pt x="507890" y="4175773"/>
                </a:lnTo>
                <a:cubicBezTo>
                  <a:pt x="403218" y="4174810"/>
                  <a:pt x="298546" y="4175691"/>
                  <a:pt x="193840" y="4176214"/>
                </a:cubicBezTo>
                <a:lnTo>
                  <a:pt x="2757" y="4175742"/>
                </a:lnTo>
                <a:lnTo>
                  <a:pt x="2810" y="4034870"/>
                </a:lnTo>
                <a:cubicBezTo>
                  <a:pt x="5629" y="3979851"/>
                  <a:pt x="10539" y="3924896"/>
                  <a:pt x="15416" y="3870068"/>
                </a:cubicBezTo>
                <a:cubicBezTo>
                  <a:pt x="23018" y="3799731"/>
                  <a:pt x="25045" y="3728899"/>
                  <a:pt x="21498" y="3658244"/>
                </a:cubicBezTo>
                <a:cubicBezTo>
                  <a:pt x="17063" y="3602147"/>
                  <a:pt x="10095" y="3546050"/>
                  <a:pt x="8828" y="3489953"/>
                </a:cubicBezTo>
                <a:cubicBezTo>
                  <a:pt x="6548" y="3389688"/>
                  <a:pt x="7434" y="3289424"/>
                  <a:pt x="13262" y="3189160"/>
                </a:cubicBezTo>
                <a:cubicBezTo>
                  <a:pt x="16176" y="3138901"/>
                  <a:pt x="20864" y="3089150"/>
                  <a:pt x="22891" y="3038510"/>
                </a:cubicBezTo>
                <a:cubicBezTo>
                  <a:pt x="24918" y="2987870"/>
                  <a:pt x="28973" y="2936723"/>
                  <a:pt x="17444" y="2887098"/>
                </a:cubicBezTo>
                <a:cubicBezTo>
                  <a:pt x="-2068" y="2802699"/>
                  <a:pt x="12249" y="2718680"/>
                  <a:pt x="16430" y="2634534"/>
                </a:cubicBezTo>
                <a:cubicBezTo>
                  <a:pt x="18964" y="2582244"/>
                  <a:pt x="34168" y="2528685"/>
                  <a:pt x="20738" y="2477919"/>
                </a:cubicBezTo>
                <a:cubicBezTo>
                  <a:pt x="-421" y="2398342"/>
                  <a:pt x="13389" y="2320415"/>
                  <a:pt x="20738" y="2242107"/>
                </a:cubicBezTo>
                <a:cubicBezTo>
                  <a:pt x="29213" y="2168001"/>
                  <a:pt x="27718" y="2093082"/>
                  <a:pt x="16303" y="2019369"/>
                </a:cubicBezTo>
                <a:cubicBezTo>
                  <a:pt x="1986" y="1946239"/>
                  <a:pt x="1986" y="1871028"/>
                  <a:pt x="16303" y="1797899"/>
                </a:cubicBezTo>
                <a:cubicBezTo>
                  <a:pt x="28162" y="1737537"/>
                  <a:pt x="29530" y="1675589"/>
                  <a:pt x="20357" y="1614758"/>
                </a:cubicBezTo>
                <a:cubicBezTo>
                  <a:pt x="14149" y="1571226"/>
                  <a:pt x="3000" y="1527947"/>
                  <a:pt x="1480" y="1484415"/>
                </a:cubicBezTo>
                <a:cubicBezTo>
                  <a:pt x="-1662" y="1393377"/>
                  <a:pt x="200" y="1302238"/>
                  <a:pt x="7055" y="1211417"/>
                </a:cubicBezTo>
                <a:cubicBezTo>
                  <a:pt x="15036" y="1107980"/>
                  <a:pt x="30366" y="1004923"/>
                  <a:pt x="19724" y="900725"/>
                </a:cubicBezTo>
                <a:cubicBezTo>
                  <a:pt x="16050" y="864934"/>
                  <a:pt x="8575" y="829270"/>
                  <a:pt x="7815" y="793353"/>
                </a:cubicBezTo>
                <a:cubicBezTo>
                  <a:pt x="6168" y="726087"/>
                  <a:pt x="5407" y="659710"/>
                  <a:pt x="9208" y="590286"/>
                </a:cubicBezTo>
                <a:cubicBezTo>
                  <a:pt x="13009" y="520863"/>
                  <a:pt x="27452" y="450424"/>
                  <a:pt x="17697" y="382270"/>
                </a:cubicBezTo>
                <a:cubicBezTo>
                  <a:pt x="7941" y="314115"/>
                  <a:pt x="14276" y="247103"/>
                  <a:pt x="20611" y="180218"/>
                </a:cubicBezTo>
                <a:cubicBezTo>
                  <a:pt x="23652" y="148426"/>
                  <a:pt x="25711" y="116982"/>
                  <a:pt x="25156" y="85665"/>
                </a:cubicBez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AA36F5-A8DF-47CC-AC0F-8568B1ABCF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235" r="-1" b="-1"/>
          <a:stretch/>
        </p:blipFill>
        <p:spPr>
          <a:xfrm>
            <a:off x="8144356" y="4267201"/>
            <a:ext cx="4047645" cy="2590808"/>
          </a:xfrm>
          <a:custGeom>
            <a:avLst/>
            <a:gdLst/>
            <a:ahLst/>
            <a:cxnLst/>
            <a:rect l="l" t="t" r="r" b="b"/>
            <a:pathLst>
              <a:path w="4047645" h="2495811">
                <a:moveTo>
                  <a:pt x="2441891" y="4"/>
                </a:moveTo>
                <a:cubicBezTo>
                  <a:pt x="2489381" y="-78"/>
                  <a:pt x="2536882" y="1163"/>
                  <a:pt x="2584383" y="4428"/>
                </a:cubicBezTo>
                <a:cubicBezTo>
                  <a:pt x="2744314" y="17813"/>
                  <a:pt x="2904989" y="21079"/>
                  <a:pt x="3065367" y="14222"/>
                </a:cubicBezTo>
                <a:cubicBezTo>
                  <a:pt x="3194244" y="5694"/>
                  <a:pt x="3323514" y="4206"/>
                  <a:pt x="3452568" y="9782"/>
                </a:cubicBezTo>
                <a:cubicBezTo>
                  <a:pt x="3572813" y="16442"/>
                  <a:pt x="3693059" y="23233"/>
                  <a:pt x="3813712" y="19315"/>
                </a:cubicBezTo>
                <a:cubicBezTo>
                  <a:pt x="3861755" y="17748"/>
                  <a:pt x="3909121" y="15789"/>
                  <a:pt x="3956758" y="13177"/>
                </a:cubicBezTo>
                <a:lnTo>
                  <a:pt x="4047645" y="9696"/>
                </a:lnTo>
                <a:lnTo>
                  <a:pt x="4047645" y="2495811"/>
                </a:lnTo>
                <a:lnTo>
                  <a:pt x="28177" y="2495811"/>
                </a:lnTo>
                <a:lnTo>
                  <a:pt x="28782" y="2485852"/>
                </a:lnTo>
                <a:cubicBezTo>
                  <a:pt x="31911" y="2365446"/>
                  <a:pt x="35027" y="2245002"/>
                  <a:pt x="38157" y="2124521"/>
                </a:cubicBezTo>
                <a:cubicBezTo>
                  <a:pt x="38284" y="2119444"/>
                  <a:pt x="39171" y="2114494"/>
                  <a:pt x="39171" y="2109417"/>
                </a:cubicBezTo>
                <a:cubicBezTo>
                  <a:pt x="48166" y="1995573"/>
                  <a:pt x="53107" y="1881729"/>
                  <a:pt x="18899" y="1770550"/>
                </a:cubicBezTo>
                <a:cubicBezTo>
                  <a:pt x="15871" y="1760104"/>
                  <a:pt x="14262" y="1749304"/>
                  <a:pt x="14084" y="1738440"/>
                </a:cubicBezTo>
                <a:cubicBezTo>
                  <a:pt x="12413" y="1641514"/>
                  <a:pt x="16644" y="1544587"/>
                  <a:pt x="26754" y="1448181"/>
                </a:cubicBezTo>
                <a:cubicBezTo>
                  <a:pt x="31949" y="1389038"/>
                  <a:pt x="26754" y="1329006"/>
                  <a:pt x="43478" y="1270498"/>
                </a:cubicBezTo>
                <a:cubicBezTo>
                  <a:pt x="50864" y="1241421"/>
                  <a:pt x="55109" y="1211634"/>
                  <a:pt x="56147" y="1181656"/>
                </a:cubicBezTo>
                <a:cubicBezTo>
                  <a:pt x="59948" y="1109060"/>
                  <a:pt x="38537" y="1040779"/>
                  <a:pt x="18139" y="972244"/>
                </a:cubicBezTo>
                <a:cubicBezTo>
                  <a:pt x="7370" y="935945"/>
                  <a:pt x="-5426" y="898886"/>
                  <a:pt x="2429" y="860811"/>
                </a:cubicBezTo>
                <a:cubicBezTo>
                  <a:pt x="16707" y="802251"/>
                  <a:pt x="24854" y="742359"/>
                  <a:pt x="26754" y="682112"/>
                </a:cubicBezTo>
                <a:cubicBezTo>
                  <a:pt x="26754" y="639468"/>
                  <a:pt x="16365" y="597712"/>
                  <a:pt x="20039" y="555195"/>
                </a:cubicBezTo>
                <a:cubicBezTo>
                  <a:pt x="28211" y="472712"/>
                  <a:pt x="30238" y="389734"/>
                  <a:pt x="26121" y="306946"/>
                </a:cubicBezTo>
                <a:cubicBezTo>
                  <a:pt x="26095" y="273846"/>
                  <a:pt x="29846" y="240848"/>
                  <a:pt x="37270" y="208585"/>
                </a:cubicBezTo>
                <a:cubicBezTo>
                  <a:pt x="46506" y="151651"/>
                  <a:pt x="48419" y="93777"/>
                  <a:pt x="42971" y="36360"/>
                </a:cubicBezTo>
                <a:lnTo>
                  <a:pt x="38853" y="8429"/>
                </a:lnTo>
                <a:lnTo>
                  <a:pt x="56649" y="7824"/>
                </a:lnTo>
                <a:cubicBezTo>
                  <a:pt x="210497" y="-156"/>
                  <a:pt x="364754" y="3162"/>
                  <a:pt x="518087" y="17748"/>
                </a:cubicBezTo>
                <a:cubicBezTo>
                  <a:pt x="626567" y="25440"/>
                  <a:pt x="735534" y="24213"/>
                  <a:pt x="843809" y="14092"/>
                </a:cubicBezTo>
                <a:cubicBezTo>
                  <a:pt x="1042499" y="-1711"/>
                  <a:pt x="1240782" y="10958"/>
                  <a:pt x="1439065" y="21666"/>
                </a:cubicBezTo>
                <a:cubicBezTo>
                  <a:pt x="1631105" y="32113"/>
                  <a:pt x="1823010" y="24408"/>
                  <a:pt x="2015050" y="17487"/>
                </a:cubicBezTo>
                <a:cubicBezTo>
                  <a:pt x="2157045" y="12394"/>
                  <a:pt x="2299420" y="249"/>
                  <a:pt x="2441891" y="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5985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7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CB26A6-AAEF-47C6-B4B4-E04D14985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GB" sz="5000" dirty="0"/>
              <a:t>Archaeology and the developed resources 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E8564-0A0D-42F6-AEB6-5DDDDE06B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GB" sz="3200" dirty="0"/>
              <a:t>Colouring book – use of urns etc. </a:t>
            </a:r>
          </a:p>
          <a:p>
            <a:r>
              <a:rPr lang="en-GB" sz="3200" dirty="0"/>
              <a:t>Death themed card game – archaeological examples.</a:t>
            </a:r>
          </a:p>
          <a:p>
            <a:r>
              <a:rPr lang="en-GB" sz="3200" dirty="0"/>
              <a:t>Cemetery booklet with historical examples. </a:t>
            </a:r>
          </a:p>
        </p:txBody>
      </p:sp>
      <p:pic>
        <p:nvPicPr>
          <p:cNvPr id="4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56E519D5-4CA8-4F40-BADE-E6446AE63F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1" r="10709" b="-2"/>
          <a:stretch/>
        </p:blipFill>
        <p:spPr>
          <a:xfrm>
            <a:off x="7045738" y="2044438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052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9A4A5A-466F-4F29-8419-B555765C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dirty="0" err="1"/>
              <a:t>Colouring</a:t>
            </a:r>
            <a:r>
              <a:rPr lang="en-US" dirty="0"/>
              <a:t> Book page example – archaeology incorporated in bottom paragraph. </a:t>
            </a:r>
          </a:p>
        </p:txBody>
      </p:sp>
      <p:pic>
        <p:nvPicPr>
          <p:cNvPr id="4" name="Content Placeholder 3" descr="A picture containing text&#10;&#10;Description automatically generated">
            <a:extLst>
              <a:ext uri="{FF2B5EF4-FFF2-40B4-BE49-F238E27FC236}">
                <a16:creationId xmlns:a16="http://schemas.microsoft.com/office/drawing/2014/main" id="{EFE40993-BF81-417A-97C0-FD74B8A590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1" y="640080"/>
            <a:ext cx="4745316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34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B90EDA9-2517-46EC-B6D4-3918D0478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39BCBD-C82F-437B-A7ED-EB92BD681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36192"/>
          </a:xfrm>
        </p:spPr>
        <p:txBody>
          <a:bodyPr anchor="b">
            <a:normAutofit/>
          </a:bodyPr>
          <a:lstStyle/>
          <a:p>
            <a:r>
              <a:rPr lang="en-GB" sz="5200"/>
              <a:t>Our Festivals of the Dead and Archaeology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49B1F2-532C-44C7-8AC7-28EA15EE0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039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Content Placeholder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B2C7A76-2330-4CB2-8410-BFD48FEF8C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04"/>
          <a:stretch/>
        </p:blipFill>
        <p:spPr>
          <a:xfrm>
            <a:off x="7684008" y="10"/>
            <a:ext cx="4507992" cy="293457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E7D3784-5CF9-4282-9B1C-523957852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1792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26732-19FE-468B-8268-A88D91BBA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6272784" cy="2825496"/>
          </a:xfrm>
        </p:spPr>
        <p:txBody>
          <a:bodyPr>
            <a:normAutofit/>
          </a:bodyPr>
          <a:lstStyle/>
          <a:p>
            <a:r>
              <a:rPr lang="en-GB" dirty="0"/>
              <a:t>Archaeology and our activities: death mask painting, grave good sculpture, funerary jewellery making, tomb/ coffin painting, archaeological case studies (Continuing Bonds examples).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361366-031F-45B8-9BF4-03411A75D5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4" r="3007" b="-3"/>
          <a:stretch/>
        </p:blipFill>
        <p:spPr>
          <a:xfrm>
            <a:off x="7684008" y="3172968"/>
            <a:ext cx="4507992" cy="368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429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8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6DC0E-A0C5-4CD5-80B4-C5B4F296D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600"/>
              <a:t>Our festivals of the Dead and Archaeology </a:t>
            </a:r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9376" y="1800088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picture containing text, accessory&#10;&#10;Description automatically generated">
            <a:extLst>
              <a:ext uri="{FF2B5EF4-FFF2-40B4-BE49-F238E27FC236}">
                <a16:creationId xmlns:a16="http://schemas.microsoft.com/office/drawing/2014/main" id="{BEABEC52-C11C-4C8A-A08E-587A3F570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1886" y="3037747"/>
            <a:ext cx="3600041" cy="2700030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FD767461-6F96-402D-8658-0BCC67BBE5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793" y="2619782"/>
            <a:ext cx="3758184" cy="3600041"/>
          </a:xfrm>
          <a:prstGeom prst="rect">
            <a:avLst/>
          </a:prstGeom>
        </p:spPr>
      </p:pic>
      <p:pic>
        <p:nvPicPr>
          <p:cNvPr id="13" name="Picture 12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39828AF3-7523-4C7E-BF7B-4A15566B2A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7848" y="2635802"/>
            <a:ext cx="3758184" cy="35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436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0CCAD4-54CF-4CCD-AF4F-803937405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4200"/>
              <a:t>Archaeology in the feedback: Quotes from ambassadors 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114EC-2697-4DEA-BAEE-1CCE012C6C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i="1" dirty="0">
                <a:latin typeface="Roboto" panose="02000000000000000000" pitchFamily="2" charset="0"/>
              </a:rPr>
              <a:t>‘T</a:t>
            </a:r>
            <a:r>
              <a:rPr lang="en-US" b="0" i="1" dirty="0">
                <a:effectLst/>
                <a:latin typeface="Roboto" panose="02000000000000000000" pitchFamily="2" charset="0"/>
              </a:rPr>
              <a:t>he history and past traditions shown in archeology can tell us a lot about how people dealt with death in the past and how it’s changed’</a:t>
            </a:r>
          </a:p>
          <a:p>
            <a:r>
              <a:rPr lang="en-US" b="0" i="1" dirty="0">
                <a:effectLst/>
                <a:latin typeface="Roboto" panose="02000000000000000000" pitchFamily="2" charset="0"/>
              </a:rPr>
              <a:t>‘Initially I thought it was purely about bones and fossils but it seems it’s a bit more than that, it tells a history and so much more is involved and I think it’s relevant to death and dying because it demonstrates options on how people can proceed with the inevitable.’</a:t>
            </a:r>
          </a:p>
          <a:p>
            <a:r>
              <a:rPr lang="en-US" i="1" dirty="0">
                <a:latin typeface="Roboto" panose="02000000000000000000" pitchFamily="2" charset="0"/>
              </a:rPr>
              <a:t>‘</a:t>
            </a:r>
            <a:r>
              <a:rPr lang="en-US" b="0" i="1" dirty="0">
                <a:effectLst/>
                <a:latin typeface="Roboto" panose="02000000000000000000" pitchFamily="2" charset="0"/>
              </a:rPr>
              <a:t>It helps others to relate to each other and bond over ancestors or be able to respect other cultures.’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008265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D3021A-873B-46BB-8CEE-CC2CAAD64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5400"/>
              <a:t>Archaeology: how has it assisted?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2A16C-E5F6-4A21-BAC4-5C98F6D9B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GB" sz="3200" dirty="0"/>
              <a:t>A gateway topic – easily opens up conversations. </a:t>
            </a:r>
          </a:p>
          <a:p>
            <a:r>
              <a:rPr lang="en-GB" sz="3200" dirty="0"/>
              <a:t>An interesting element incorporated into resource development and festival of the dead activities.</a:t>
            </a:r>
          </a:p>
          <a:p>
            <a:r>
              <a:rPr lang="en-GB" sz="3200" dirty="0"/>
              <a:t>Met with enthusiasm from students and ambassadors. </a:t>
            </a:r>
          </a:p>
          <a:p>
            <a:r>
              <a:rPr lang="en-GB" sz="3200" dirty="0"/>
              <a:t>Easily illustrates the variance in death practices in the past and relates to contemporary society. </a:t>
            </a:r>
          </a:p>
        </p:txBody>
      </p:sp>
    </p:spTree>
    <p:extLst>
      <p:ext uri="{BB962C8B-B14F-4D97-AF65-F5344CB8AC3E}">
        <p14:creationId xmlns:p14="http://schemas.microsoft.com/office/powerpoint/2010/main" val="2870584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B827B268BD9C4D863CC51808233C77" ma:contentTypeVersion="12" ma:contentTypeDescription="Create a new document." ma:contentTypeScope="" ma:versionID="ba2b67975866221a952a4037a7a3e1e9">
  <xsd:schema xmlns:xsd="http://www.w3.org/2001/XMLSchema" xmlns:xs="http://www.w3.org/2001/XMLSchema" xmlns:p="http://schemas.microsoft.com/office/2006/metadata/properties" xmlns:ns2="4c87f55c-133e-4388-bfaa-d78654211d79" xmlns:ns3="1df0914a-02d5-46d2-9363-fe9f0078ee17" targetNamespace="http://schemas.microsoft.com/office/2006/metadata/properties" ma:root="true" ma:fieldsID="b0f260407e6d67850ba34fdd40bed20d" ns2:_="" ns3:_="">
    <xsd:import namespace="4c87f55c-133e-4388-bfaa-d78654211d79"/>
    <xsd:import namespace="1df0914a-02d5-46d2-9363-fe9f0078ee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87f55c-133e-4388-bfaa-d78654211d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f0914a-02d5-46d2-9363-fe9f0078ee1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B05FA1-4878-42BF-B7BA-59AB8B475E56}"/>
</file>

<file path=customXml/itemProps2.xml><?xml version="1.0" encoding="utf-8"?>
<ds:datastoreItem xmlns:ds="http://schemas.openxmlformats.org/officeDocument/2006/customXml" ds:itemID="{88E32D24-C695-4B54-A1EC-BD0E8D441DE8}"/>
</file>

<file path=customXml/itemProps3.xml><?xml version="1.0" encoding="utf-8"?>
<ds:datastoreItem xmlns:ds="http://schemas.openxmlformats.org/officeDocument/2006/customXml" ds:itemID="{40DF5E82-6A90-4D67-9AC8-9BB537DA2E2A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</TotalTime>
  <Words>523</Words>
  <Application>Microsoft Office PowerPoint</Application>
  <PresentationFormat>Widescreen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Office Theme</vt:lpstr>
      <vt:lpstr>The role of archaeology on the Dying to Talk project </vt:lpstr>
      <vt:lpstr>Why did we use archaeology as part of the Dying to Talk project?</vt:lpstr>
      <vt:lpstr>Our ambassadors and archaeology</vt:lpstr>
      <vt:lpstr>Archaeology and the developed resources </vt:lpstr>
      <vt:lpstr>PowerPoint Presentation</vt:lpstr>
      <vt:lpstr>Our Festivals of the Dead and Archaeology </vt:lpstr>
      <vt:lpstr>Our festivals of the Dead and Archaeology </vt:lpstr>
      <vt:lpstr>Archaeology in the feedback: Quotes from ambassadors </vt:lpstr>
      <vt:lpstr>Archaeology: how has it assisted?</vt:lpstr>
      <vt:lpstr>Sources of interest: Archaeology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role of archaeology on the Dying to Talk project</dc:title>
  <dc:creator>Aoife Sutton</dc:creator>
  <cp:lastModifiedBy>Aoife Sutton</cp:lastModifiedBy>
  <cp:revision>1</cp:revision>
  <dcterms:created xsi:type="dcterms:W3CDTF">2021-12-07T17:40:13Z</dcterms:created>
  <dcterms:modified xsi:type="dcterms:W3CDTF">2022-01-25T12:30:17Z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0x01010012B827B268BD9C4D863CC51808233C77</vt:lpwstr>
  </property>
</Properties>
</file>

<file path=docProps/thumbnail.jpeg>
</file>